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4"/>
    <p:sldMasterId id="2147483707" r:id="rId5"/>
    <p:sldMasterId id="2147483648" r:id="rId6"/>
  </p:sldMasterIdLst>
  <p:notesMasterIdLst>
    <p:notesMasterId r:id="rId35"/>
  </p:notesMasterIdLst>
  <p:handoutMasterIdLst>
    <p:handoutMasterId r:id="rId36"/>
  </p:handoutMasterIdLst>
  <p:sldIdLst>
    <p:sldId id="257" r:id="rId7"/>
    <p:sldId id="443" r:id="rId8"/>
    <p:sldId id="330" r:id="rId9"/>
    <p:sldId id="417" r:id="rId10"/>
    <p:sldId id="418" r:id="rId11"/>
    <p:sldId id="419" r:id="rId12"/>
    <p:sldId id="420" r:id="rId13"/>
    <p:sldId id="421" r:id="rId14"/>
    <p:sldId id="423" r:id="rId15"/>
    <p:sldId id="424" r:id="rId16"/>
    <p:sldId id="439" r:id="rId17"/>
    <p:sldId id="425" r:id="rId18"/>
    <p:sldId id="426" r:id="rId19"/>
    <p:sldId id="427" r:id="rId20"/>
    <p:sldId id="428" r:id="rId21"/>
    <p:sldId id="429" r:id="rId22"/>
    <p:sldId id="430" r:id="rId23"/>
    <p:sldId id="431" r:id="rId24"/>
    <p:sldId id="432" r:id="rId25"/>
    <p:sldId id="433" r:id="rId26"/>
    <p:sldId id="434" r:id="rId27"/>
    <p:sldId id="435" r:id="rId28"/>
    <p:sldId id="436" r:id="rId29"/>
    <p:sldId id="437" r:id="rId30"/>
    <p:sldId id="440" r:id="rId31"/>
    <p:sldId id="438" r:id="rId32"/>
    <p:sldId id="441" r:id="rId33"/>
    <p:sldId id="442" r:id="rId34"/>
  </p:sldIdLst>
  <p:sldSz cx="12192000" cy="6858000"/>
  <p:notesSz cx="7010400" cy="9296400"/>
  <p:custDataLst>
    <p:tags r:id="rId3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3BC8B88-78F9-4EDA-9052-AD2AA5E5D9E6}">
          <p14:sldIdLst>
            <p14:sldId id="257"/>
            <p14:sldId id="443"/>
            <p14:sldId id="330"/>
            <p14:sldId id="417"/>
            <p14:sldId id="418"/>
            <p14:sldId id="419"/>
            <p14:sldId id="420"/>
            <p14:sldId id="421"/>
            <p14:sldId id="423"/>
            <p14:sldId id="424"/>
            <p14:sldId id="439"/>
            <p14:sldId id="425"/>
            <p14:sldId id="426"/>
            <p14:sldId id="427"/>
            <p14:sldId id="428"/>
            <p14:sldId id="429"/>
            <p14:sldId id="430"/>
            <p14:sldId id="431"/>
            <p14:sldId id="432"/>
            <p14:sldId id="433"/>
            <p14:sldId id="434"/>
            <p14:sldId id="435"/>
            <p14:sldId id="436"/>
            <p14:sldId id="437"/>
            <p14:sldId id="440"/>
            <p14:sldId id="438"/>
            <p14:sldId id="441"/>
            <p14:sldId id="44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4" orient="horz" pos="3840">
          <p15:clr>
            <a:srgbClr val="A4A3A4"/>
          </p15:clr>
        </p15:guide>
        <p15:guide id="5" pos="3840">
          <p15:clr>
            <a:srgbClr val="A4A3A4"/>
          </p15:clr>
        </p15:guide>
        <p15:guide id="6" pos="384">
          <p15:clr>
            <a:srgbClr val="A4A3A4"/>
          </p15:clr>
        </p15:guide>
        <p15:guide id="7" pos="7296">
          <p15:clr>
            <a:srgbClr val="A4A3A4"/>
          </p15:clr>
        </p15:guide>
        <p15:guide id="8" orient="horz" pos="9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ggus, Melissa" initials="SM" lastIdx="5" clrIdx="0">
    <p:extLst>
      <p:ext uri="{19B8F6BF-5375-455C-9EA6-DF929625EA0E}">
        <p15:presenceInfo xmlns:p15="http://schemas.microsoft.com/office/powerpoint/2012/main" userId="S-1-5-21-839522115-1383384898-515967899-2367281" providerId="AD"/>
      </p:ext>
    </p:extLst>
  </p:cmAuthor>
  <p:cmAuthor id="2" name="Daniels, Sharee" initials="DS" lastIdx="2" clrIdx="1">
    <p:extLst>
      <p:ext uri="{19B8F6BF-5375-455C-9EA6-DF929625EA0E}">
        <p15:presenceInfo xmlns:p15="http://schemas.microsoft.com/office/powerpoint/2012/main" userId="S-1-5-21-839522115-1383384898-515967899-1686779" providerId="AD"/>
      </p:ext>
    </p:extLst>
  </p:cmAuthor>
  <p:cmAuthor id="3" name="Sturge, Nathan R." initials="SNR" lastIdx="2" clrIdx="2">
    <p:extLst>
      <p:ext uri="{19B8F6BF-5375-455C-9EA6-DF929625EA0E}">
        <p15:presenceInfo xmlns:p15="http://schemas.microsoft.com/office/powerpoint/2012/main" userId="S-1-5-21-839522115-1383384898-515967899-585165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D2D2"/>
    <a:srgbClr val="4255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905B52-471F-4EA1-8E7D-1562182BC933}" v="6" dt="2023-08-25T15:06:18.425"/>
  </p1510:revLst>
</p1510:revInfo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700" autoAdjust="0"/>
  </p:normalViewPr>
  <p:slideViewPr>
    <p:cSldViewPr>
      <p:cViewPr varScale="1">
        <p:scale>
          <a:sx n="117" d="100"/>
          <a:sy n="117" d="100"/>
        </p:scale>
        <p:origin x="354" y="102"/>
      </p:cViewPr>
      <p:guideLst>
        <p:guide orient="horz" pos="2160"/>
        <p:guide orient="horz" pos="3840"/>
        <p:guide pos="3840"/>
        <p:guide pos="384"/>
        <p:guide pos="7296"/>
        <p:guide orient="horz" pos="9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3228" y="84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presProps" Target="presProps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ags" Target="tags/tag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notesMaster" Target="notesMasters/notesMaster1.xml"/><Relationship Id="rId43" Type="http://schemas.microsoft.com/office/2015/10/relationships/revisionInfo" Target="revisionInfo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EF31B20-3646-4475-8BC4-560CAF715D08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29244603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0050" y="387350"/>
            <a:ext cx="4651375" cy="2616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389467" y="3176270"/>
            <a:ext cx="6231467" cy="5422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9467" y="8831580"/>
            <a:ext cx="4985173" cy="23079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997787" y="8831580"/>
            <a:ext cx="623147" cy="23079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00"/>
            </a:lvl1pPr>
          </a:lstStyle>
          <a:p>
            <a:fld id="{5BFEAE42-E3FE-4405-B7FC-4425D05B92A0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863639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45720" indent="-36576" algn="l" defTabSz="914400" rtl="0" eaLnBrk="1" latinLnBrk="0" hangingPunct="1">
      <a:spcBef>
        <a:spcPts val="600"/>
      </a:spcBef>
      <a:buSzPct val="25000"/>
      <a:buFont typeface="Arial" panose="020B0604020202020204" pitchFamily="34" charset="0"/>
      <a:buChar char=" "/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228600" indent="-137160" algn="l" defTabSz="914400" rtl="0" eaLnBrk="1" latinLnBrk="0" hangingPunct="1">
      <a:spcBef>
        <a:spcPts val="600"/>
      </a:spcBef>
      <a:buFont typeface="Arial" panose="020B0604020202020204" pitchFamily="34" charset="0"/>
      <a:buChar char="–"/>
      <a:defRPr sz="1050" kern="1200">
        <a:solidFill>
          <a:schemeClr val="tx1"/>
        </a:solidFill>
        <a:latin typeface="+mn-lt"/>
        <a:ea typeface="+mn-ea"/>
        <a:cs typeface="+mn-cs"/>
      </a:defRPr>
    </a:lvl2pPr>
    <a:lvl3pPr marL="365760" indent="-109728" algn="l" defTabSz="914400" rtl="0" eaLnBrk="1" latinLnBrk="0" hangingPunct="1">
      <a:spcBef>
        <a:spcPts val="600"/>
      </a:spcBef>
      <a:buFont typeface="Arial" panose="020B0604020202020204" pitchFamily="34" charset="0"/>
      <a:buChar char="–"/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548640" indent="-109728" algn="l" defTabSz="914400" rtl="0" eaLnBrk="1" latinLnBrk="0" hangingPunct="1">
      <a:spcBef>
        <a:spcPts val="600"/>
      </a:spcBef>
      <a:buFont typeface="Arial" panose="020B0604020202020204" pitchFamily="34" charset="0"/>
      <a:buChar char="–"/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731520" indent="-109728" algn="l" defTabSz="914400" rtl="0" eaLnBrk="1" latinLnBrk="0" hangingPunct="1">
      <a:spcBef>
        <a:spcPts val="600"/>
      </a:spcBef>
      <a:buFont typeface="Arial" panose="020B0604020202020204" pitchFamily="34" charset="0"/>
      <a:buChar char="–"/>
      <a:defRPr sz="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0050" y="387350"/>
            <a:ext cx="4651375" cy="2616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AE42-E3FE-4405-B7FC-4425D05B92A0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880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CB8535-DC0F-AF47-A510-8461A80C06B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94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0050" y="387350"/>
            <a:ext cx="4651375" cy="2616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AE42-E3FE-4405-B7FC-4425D05B92A0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561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N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405" y="2666999"/>
            <a:ext cx="9141619" cy="1617663"/>
          </a:xfrm>
        </p:spPr>
        <p:txBody>
          <a:bodyPr anchor="b">
            <a:noAutofit/>
          </a:bodyPr>
          <a:lstStyle>
            <a:lvl1pPr>
              <a:lnSpc>
                <a:spcPct val="80000"/>
              </a:lnSpc>
              <a:defRPr sz="80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24404" y="4495800"/>
            <a:ext cx="9141619" cy="699107"/>
          </a:xfrm>
        </p:spPr>
        <p:txBody>
          <a:bodyPr wrap="square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4400"/>
            </a:lvl1pPr>
            <a:lvl2pPr marL="0" indent="0">
              <a:spcBef>
                <a:spcPts val="0"/>
              </a:spcBef>
              <a:buFontTx/>
              <a:buNone/>
              <a:defRPr sz="2000"/>
            </a:lvl2pPr>
            <a:lvl3pPr marL="0" indent="0">
              <a:spcBef>
                <a:spcPts val="0"/>
              </a:spcBef>
              <a:buFontTx/>
              <a:buNone/>
              <a:defRPr sz="2000"/>
            </a:lvl3pPr>
            <a:lvl4pPr marL="0" indent="0">
              <a:spcBef>
                <a:spcPts val="0"/>
              </a:spcBef>
              <a:buFontTx/>
              <a:buNone/>
              <a:defRPr sz="2000"/>
            </a:lvl4pPr>
            <a:lvl5pPr marL="0" indent="0">
              <a:spcBef>
                <a:spcPts val="0"/>
              </a:spcBef>
              <a:buFontTx/>
              <a:buNone/>
              <a:defRPr sz="2000"/>
            </a:lvl5pPr>
            <a:lvl6pPr marL="0" indent="0">
              <a:spcBef>
                <a:spcPts val="0"/>
              </a:spcBef>
              <a:buFontTx/>
              <a:buNone/>
              <a:defRPr sz="2000"/>
            </a:lvl6pPr>
            <a:lvl7pPr marL="0" indent="0">
              <a:spcBef>
                <a:spcPts val="0"/>
              </a:spcBef>
              <a:buFontTx/>
              <a:buNone/>
              <a:defRPr sz="2000"/>
            </a:lvl7pPr>
            <a:lvl8pPr marL="0" indent="0">
              <a:spcBef>
                <a:spcPts val="0"/>
              </a:spcBef>
              <a:buFontTx/>
              <a:buNone/>
              <a:defRPr sz="2000"/>
            </a:lvl8pPr>
            <a:lvl9pPr marL="0" indent="0">
              <a:spcBef>
                <a:spcPts val="0"/>
              </a:spcBef>
              <a:buFontTx/>
              <a:buNone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124404" y="5406045"/>
            <a:ext cx="9141619" cy="457200"/>
          </a:xfrm>
        </p:spPr>
        <p:txBody>
          <a:bodyPr wrap="square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800"/>
            </a:lvl1pPr>
            <a:lvl2pPr marL="0" indent="0">
              <a:spcBef>
                <a:spcPts val="0"/>
              </a:spcBef>
              <a:buFontTx/>
              <a:buNone/>
              <a:defRPr sz="2000"/>
            </a:lvl2pPr>
            <a:lvl3pPr marL="0" indent="0">
              <a:spcBef>
                <a:spcPts val="0"/>
              </a:spcBef>
              <a:buFontTx/>
              <a:buNone/>
              <a:defRPr sz="2000"/>
            </a:lvl3pPr>
            <a:lvl4pPr marL="0" indent="0">
              <a:spcBef>
                <a:spcPts val="0"/>
              </a:spcBef>
              <a:buFontTx/>
              <a:buNone/>
              <a:defRPr sz="2000"/>
            </a:lvl4pPr>
            <a:lvl5pPr marL="0" indent="0">
              <a:spcBef>
                <a:spcPts val="0"/>
              </a:spcBef>
              <a:buFontTx/>
              <a:buNone/>
              <a:defRPr sz="2000"/>
            </a:lvl5pPr>
            <a:lvl6pPr marL="0" indent="0">
              <a:spcBef>
                <a:spcPts val="0"/>
              </a:spcBef>
              <a:buFontTx/>
              <a:buNone/>
              <a:defRPr sz="2000"/>
            </a:lvl6pPr>
            <a:lvl7pPr marL="0" indent="0">
              <a:spcBef>
                <a:spcPts val="0"/>
              </a:spcBef>
              <a:buFontTx/>
              <a:buNone/>
              <a:defRPr sz="2000"/>
            </a:lvl7pPr>
            <a:lvl8pPr marL="0" indent="0">
              <a:spcBef>
                <a:spcPts val="0"/>
              </a:spcBef>
              <a:buFontTx/>
              <a:buNone/>
              <a:defRPr sz="2000"/>
            </a:lvl8pPr>
            <a:lvl9pPr marL="0" indent="0">
              <a:spcBef>
                <a:spcPts val="0"/>
              </a:spcBef>
              <a:buFontTx/>
              <a:buNone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FC992B7-2059-4D39-9F5E-D13365C4F08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563856" y="6334161"/>
            <a:ext cx="7391400" cy="381000"/>
          </a:xfrm>
          <a:prstGeom prst="rect">
            <a:avLst/>
          </a:prstGeom>
        </p:spPr>
        <p:txBody>
          <a:bodyPr vert="horz" lIns="91430" tIns="45716" rIns="91430" bIns="45716" rtlCol="0" anchor="ctr"/>
          <a:lstStyle/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b="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© </a:t>
            </a:r>
            <a:r>
              <a:rPr lang="en-US" sz="800" b="0" dirty="0">
                <a:latin typeface="+mn-lt"/>
              </a:rPr>
              <a:t>Gainwell Technologies   Proprietary and Confidential.</a:t>
            </a:r>
            <a:r>
              <a:rPr lang="en-US" sz="800" b="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.  </a:t>
            </a:r>
            <a:r>
              <a:rPr lang="en-US" sz="800" b="0" dirty="0">
                <a:solidFill>
                  <a:srgbClr val="000000"/>
                </a:solidFill>
                <a:latin typeface="+mn-lt"/>
              </a:rPr>
              <a:t>The information contained herein is subject to change without notice.     </a:t>
            </a:r>
            <a:fld id="{DBEBB3B4-ED71-4C16-8282-C173EE0393DA}" type="slidenum">
              <a:rPr lang="en-US" sz="800" b="0" smtClean="0">
                <a:solidFill>
                  <a:srgbClr val="000000"/>
                </a:solidFill>
                <a:latin typeface="+mn-lt"/>
              </a:rPr>
              <a:pPr lvl="1" algn="l">
                <a:defRPr/>
              </a:pPr>
              <a:t>‹#›</a:t>
            </a:fld>
            <a:endParaRPr lang="en-US" sz="800" b="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5D55F355-AE0B-400E-A8C7-42C4535D8F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0006" y="6352320"/>
            <a:ext cx="1474794" cy="3628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CA7D8B-F2CA-44D7-8363-00EAD85B5EF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38" y="6248399"/>
            <a:ext cx="1801906" cy="41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55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441" y="521207"/>
            <a:ext cx="10969943" cy="698293"/>
          </a:xfrm>
        </p:spPr>
        <p:txBody>
          <a:bodyPr wrap="square">
            <a:noAutofit/>
          </a:bodyPr>
          <a:lstStyle>
            <a:lvl1pPr>
              <a:defRPr baseline="0"/>
            </a:lvl1pPr>
          </a:lstStyle>
          <a:p>
            <a:r>
              <a:rPr dirty="0"/>
              <a:t>Click to add one-line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10969784" cy="45719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3061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">
            <a:extLst>
              <a:ext uri="{FF2B5EF4-FFF2-40B4-BE49-F238E27FC236}">
                <a16:creationId xmlns:a16="http://schemas.microsoft.com/office/drawing/2014/main" id="{9FD6E9FC-43C2-46FE-B638-8E8962004C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EditPoints="1"/>
          </p:cNvSpPr>
          <p:nvPr userDrawn="1"/>
        </p:nvSpPr>
        <p:spPr bwMode="hidden">
          <a:xfrm>
            <a:off x="4521200" y="4251960"/>
            <a:ext cx="7670800" cy="485775"/>
          </a:xfrm>
          <a:custGeom>
            <a:avLst/>
            <a:gdLst>
              <a:gd name="T0" fmla="*/ 8037 w 8037"/>
              <a:gd name="T1" fmla="*/ 145 h 495"/>
              <a:gd name="T2" fmla="*/ 8037 w 8037"/>
              <a:gd name="T3" fmla="*/ 145 h 495"/>
              <a:gd name="T4" fmla="*/ 7934 w 8037"/>
              <a:gd name="T5" fmla="*/ 247 h 495"/>
              <a:gd name="T6" fmla="*/ 8037 w 8037"/>
              <a:gd name="T7" fmla="*/ 350 h 495"/>
              <a:gd name="T8" fmla="*/ 8037 w 8037"/>
              <a:gd name="T9" fmla="*/ 145 h 495"/>
              <a:gd name="T10" fmla="*/ 7063 w 8037"/>
              <a:gd name="T11" fmla="*/ 134 h 495"/>
              <a:gd name="T12" fmla="*/ 7063 w 8037"/>
              <a:gd name="T13" fmla="*/ 134 h 495"/>
              <a:gd name="T14" fmla="*/ 6950 w 8037"/>
              <a:gd name="T15" fmla="*/ 247 h 495"/>
              <a:gd name="T16" fmla="*/ 7063 w 8037"/>
              <a:gd name="T17" fmla="*/ 361 h 495"/>
              <a:gd name="T18" fmla="*/ 7177 w 8037"/>
              <a:gd name="T19" fmla="*/ 247 h 495"/>
              <a:gd name="T20" fmla="*/ 7063 w 8037"/>
              <a:gd name="T21" fmla="*/ 134 h 495"/>
              <a:gd name="T22" fmla="*/ 6090 w 8037"/>
              <a:gd name="T23" fmla="*/ 121 h 495"/>
              <a:gd name="T24" fmla="*/ 6090 w 8037"/>
              <a:gd name="T25" fmla="*/ 121 h 495"/>
              <a:gd name="T26" fmla="*/ 5963 w 8037"/>
              <a:gd name="T27" fmla="*/ 247 h 495"/>
              <a:gd name="T28" fmla="*/ 6090 w 8037"/>
              <a:gd name="T29" fmla="*/ 373 h 495"/>
              <a:gd name="T30" fmla="*/ 6216 w 8037"/>
              <a:gd name="T31" fmla="*/ 247 h 495"/>
              <a:gd name="T32" fmla="*/ 6090 w 8037"/>
              <a:gd name="T33" fmla="*/ 121 h 495"/>
              <a:gd name="T34" fmla="*/ 5116 w 8037"/>
              <a:gd name="T35" fmla="*/ 107 h 495"/>
              <a:gd name="T36" fmla="*/ 5116 w 8037"/>
              <a:gd name="T37" fmla="*/ 107 h 495"/>
              <a:gd name="T38" fmla="*/ 4976 w 8037"/>
              <a:gd name="T39" fmla="*/ 247 h 495"/>
              <a:gd name="T40" fmla="*/ 5116 w 8037"/>
              <a:gd name="T41" fmla="*/ 387 h 495"/>
              <a:gd name="T42" fmla="*/ 5256 w 8037"/>
              <a:gd name="T43" fmla="*/ 247 h 495"/>
              <a:gd name="T44" fmla="*/ 5116 w 8037"/>
              <a:gd name="T45" fmla="*/ 107 h 495"/>
              <a:gd name="T46" fmla="*/ 248 w 8037"/>
              <a:gd name="T47" fmla="*/ 0 h 495"/>
              <a:gd name="T48" fmla="*/ 248 w 8037"/>
              <a:gd name="T49" fmla="*/ 0 h 495"/>
              <a:gd name="T50" fmla="*/ 0 w 8037"/>
              <a:gd name="T51" fmla="*/ 247 h 495"/>
              <a:gd name="T52" fmla="*/ 248 w 8037"/>
              <a:gd name="T53" fmla="*/ 495 h 495"/>
              <a:gd name="T54" fmla="*/ 496 w 8037"/>
              <a:gd name="T55" fmla="*/ 247 h 495"/>
              <a:gd name="T56" fmla="*/ 248 w 8037"/>
              <a:gd name="T57" fmla="*/ 0 h 495"/>
              <a:gd name="T58" fmla="*/ 1221 w 8037"/>
              <a:gd name="T59" fmla="*/ 22 h 495"/>
              <a:gd name="T60" fmla="*/ 1221 w 8037"/>
              <a:gd name="T61" fmla="*/ 22 h 495"/>
              <a:gd name="T62" fmla="*/ 996 w 8037"/>
              <a:gd name="T63" fmla="*/ 247 h 495"/>
              <a:gd name="T64" fmla="*/ 1221 w 8037"/>
              <a:gd name="T65" fmla="*/ 473 h 495"/>
              <a:gd name="T66" fmla="*/ 1447 w 8037"/>
              <a:gd name="T67" fmla="*/ 247 h 495"/>
              <a:gd name="T68" fmla="*/ 1221 w 8037"/>
              <a:gd name="T69" fmla="*/ 22 h 495"/>
              <a:gd name="T70" fmla="*/ 2195 w 8037"/>
              <a:gd name="T71" fmla="*/ 42 h 495"/>
              <a:gd name="T72" fmla="*/ 2195 w 8037"/>
              <a:gd name="T73" fmla="*/ 42 h 495"/>
              <a:gd name="T74" fmla="*/ 1990 w 8037"/>
              <a:gd name="T75" fmla="*/ 247 h 495"/>
              <a:gd name="T76" fmla="*/ 2195 w 8037"/>
              <a:gd name="T77" fmla="*/ 452 h 495"/>
              <a:gd name="T78" fmla="*/ 2400 w 8037"/>
              <a:gd name="T79" fmla="*/ 247 h 495"/>
              <a:gd name="T80" fmla="*/ 2195 w 8037"/>
              <a:gd name="T81" fmla="*/ 42 h 495"/>
              <a:gd name="T82" fmla="*/ 3169 w 8037"/>
              <a:gd name="T83" fmla="*/ 78 h 495"/>
              <a:gd name="T84" fmla="*/ 3169 w 8037"/>
              <a:gd name="T85" fmla="*/ 78 h 495"/>
              <a:gd name="T86" fmla="*/ 2999 w 8037"/>
              <a:gd name="T87" fmla="*/ 247 h 495"/>
              <a:gd name="T88" fmla="*/ 3169 w 8037"/>
              <a:gd name="T89" fmla="*/ 417 h 495"/>
              <a:gd name="T90" fmla="*/ 3338 w 8037"/>
              <a:gd name="T91" fmla="*/ 247 h 495"/>
              <a:gd name="T92" fmla="*/ 3169 w 8037"/>
              <a:gd name="T93" fmla="*/ 78 h 495"/>
              <a:gd name="T94" fmla="*/ 4296 w 8037"/>
              <a:gd name="T95" fmla="*/ 247 h 495"/>
              <a:gd name="T96" fmla="*/ 4296 w 8037"/>
              <a:gd name="T97" fmla="*/ 247 h 495"/>
              <a:gd name="T98" fmla="*/ 4142 w 8037"/>
              <a:gd name="T99" fmla="*/ 401 h 495"/>
              <a:gd name="T100" fmla="*/ 3988 w 8037"/>
              <a:gd name="T101" fmla="*/ 247 h 495"/>
              <a:gd name="T102" fmla="*/ 4142 w 8037"/>
              <a:gd name="T103" fmla="*/ 93 h 495"/>
              <a:gd name="T104" fmla="*/ 4296 w 8037"/>
              <a:gd name="T105" fmla="*/ 247 h 4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037" h="495">
                <a:moveTo>
                  <a:pt x="8037" y="145"/>
                </a:moveTo>
                <a:lnTo>
                  <a:pt x="8037" y="145"/>
                </a:lnTo>
                <a:cubicBezTo>
                  <a:pt x="7980" y="145"/>
                  <a:pt x="7934" y="191"/>
                  <a:pt x="7934" y="247"/>
                </a:cubicBezTo>
                <a:cubicBezTo>
                  <a:pt x="7934" y="304"/>
                  <a:pt x="7980" y="350"/>
                  <a:pt x="8037" y="350"/>
                </a:cubicBezTo>
                <a:lnTo>
                  <a:pt x="8037" y="145"/>
                </a:lnTo>
                <a:close/>
                <a:moveTo>
                  <a:pt x="7063" y="134"/>
                </a:moveTo>
                <a:lnTo>
                  <a:pt x="7063" y="134"/>
                </a:lnTo>
                <a:cubicBezTo>
                  <a:pt x="7001" y="134"/>
                  <a:pt x="6950" y="185"/>
                  <a:pt x="6950" y="247"/>
                </a:cubicBezTo>
                <a:cubicBezTo>
                  <a:pt x="6950" y="310"/>
                  <a:pt x="7001" y="361"/>
                  <a:pt x="7063" y="361"/>
                </a:cubicBezTo>
                <a:cubicBezTo>
                  <a:pt x="7126" y="361"/>
                  <a:pt x="7177" y="310"/>
                  <a:pt x="7177" y="247"/>
                </a:cubicBezTo>
                <a:cubicBezTo>
                  <a:pt x="7177" y="185"/>
                  <a:pt x="7126" y="134"/>
                  <a:pt x="7063" y="134"/>
                </a:cubicBezTo>
                <a:close/>
                <a:moveTo>
                  <a:pt x="6090" y="121"/>
                </a:moveTo>
                <a:lnTo>
                  <a:pt x="6090" y="121"/>
                </a:lnTo>
                <a:cubicBezTo>
                  <a:pt x="6020" y="121"/>
                  <a:pt x="5963" y="178"/>
                  <a:pt x="5963" y="247"/>
                </a:cubicBezTo>
                <a:cubicBezTo>
                  <a:pt x="5963" y="317"/>
                  <a:pt x="6020" y="373"/>
                  <a:pt x="6090" y="373"/>
                </a:cubicBezTo>
                <a:cubicBezTo>
                  <a:pt x="6159" y="373"/>
                  <a:pt x="6216" y="317"/>
                  <a:pt x="6216" y="247"/>
                </a:cubicBezTo>
                <a:cubicBezTo>
                  <a:pt x="6216" y="178"/>
                  <a:pt x="6159" y="121"/>
                  <a:pt x="6090" y="121"/>
                </a:cubicBezTo>
                <a:close/>
                <a:moveTo>
                  <a:pt x="5116" y="107"/>
                </a:moveTo>
                <a:lnTo>
                  <a:pt x="5116" y="107"/>
                </a:lnTo>
                <a:cubicBezTo>
                  <a:pt x="5039" y="107"/>
                  <a:pt x="4976" y="170"/>
                  <a:pt x="4976" y="247"/>
                </a:cubicBezTo>
                <a:cubicBezTo>
                  <a:pt x="4976" y="325"/>
                  <a:pt x="5039" y="387"/>
                  <a:pt x="5116" y="387"/>
                </a:cubicBezTo>
                <a:cubicBezTo>
                  <a:pt x="5193" y="387"/>
                  <a:pt x="5256" y="325"/>
                  <a:pt x="5256" y="247"/>
                </a:cubicBezTo>
                <a:cubicBezTo>
                  <a:pt x="5256" y="170"/>
                  <a:pt x="5193" y="107"/>
                  <a:pt x="5116" y="107"/>
                </a:cubicBezTo>
                <a:close/>
                <a:moveTo>
                  <a:pt x="248" y="0"/>
                </a:moveTo>
                <a:lnTo>
                  <a:pt x="248" y="0"/>
                </a:lnTo>
                <a:cubicBezTo>
                  <a:pt x="111" y="0"/>
                  <a:pt x="0" y="110"/>
                  <a:pt x="0" y="247"/>
                </a:cubicBezTo>
                <a:cubicBezTo>
                  <a:pt x="0" y="384"/>
                  <a:pt x="111" y="495"/>
                  <a:pt x="248" y="495"/>
                </a:cubicBezTo>
                <a:cubicBezTo>
                  <a:pt x="385" y="495"/>
                  <a:pt x="496" y="384"/>
                  <a:pt x="496" y="247"/>
                </a:cubicBezTo>
                <a:cubicBezTo>
                  <a:pt x="496" y="110"/>
                  <a:pt x="385" y="0"/>
                  <a:pt x="248" y="0"/>
                </a:cubicBezTo>
                <a:close/>
                <a:moveTo>
                  <a:pt x="1221" y="22"/>
                </a:moveTo>
                <a:lnTo>
                  <a:pt x="1221" y="22"/>
                </a:lnTo>
                <a:cubicBezTo>
                  <a:pt x="1097" y="22"/>
                  <a:pt x="996" y="123"/>
                  <a:pt x="996" y="247"/>
                </a:cubicBezTo>
                <a:cubicBezTo>
                  <a:pt x="996" y="372"/>
                  <a:pt x="1097" y="473"/>
                  <a:pt x="1221" y="473"/>
                </a:cubicBezTo>
                <a:cubicBezTo>
                  <a:pt x="1346" y="473"/>
                  <a:pt x="1447" y="372"/>
                  <a:pt x="1447" y="247"/>
                </a:cubicBezTo>
                <a:cubicBezTo>
                  <a:pt x="1447" y="123"/>
                  <a:pt x="1346" y="22"/>
                  <a:pt x="1221" y="22"/>
                </a:cubicBezTo>
                <a:close/>
                <a:moveTo>
                  <a:pt x="2195" y="42"/>
                </a:moveTo>
                <a:lnTo>
                  <a:pt x="2195" y="42"/>
                </a:lnTo>
                <a:cubicBezTo>
                  <a:pt x="2082" y="42"/>
                  <a:pt x="1990" y="134"/>
                  <a:pt x="1990" y="247"/>
                </a:cubicBezTo>
                <a:cubicBezTo>
                  <a:pt x="1990" y="361"/>
                  <a:pt x="2082" y="452"/>
                  <a:pt x="2195" y="452"/>
                </a:cubicBezTo>
                <a:cubicBezTo>
                  <a:pt x="2308" y="452"/>
                  <a:pt x="2400" y="361"/>
                  <a:pt x="2400" y="247"/>
                </a:cubicBezTo>
                <a:cubicBezTo>
                  <a:pt x="2400" y="134"/>
                  <a:pt x="2308" y="42"/>
                  <a:pt x="2195" y="42"/>
                </a:cubicBezTo>
                <a:close/>
                <a:moveTo>
                  <a:pt x="3169" y="78"/>
                </a:moveTo>
                <a:lnTo>
                  <a:pt x="3169" y="78"/>
                </a:lnTo>
                <a:cubicBezTo>
                  <a:pt x="3075" y="78"/>
                  <a:pt x="2999" y="154"/>
                  <a:pt x="2999" y="247"/>
                </a:cubicBezTo>
                <a:cubicBezTo>
                  <a:pt x="2999" y="341"/>
                  <a:pt x="3075" y="417"/>
                  <a:pt x="3169" y="417"/>
                </a:cubicBezTo>
                <a:cubicBezTo>
                  <a:pt x="3262" y="417"/>
                  <a:pt x="3338" y="341"/>
                  <a:pt x="3338" y="247"/>
                </a:cubicBezTo>
                <a:cubicBezTo>
                  <a:pt x="3338" y="154"/>
                  <a:pt x="3262" y="78"/>
                  <a:pt x="3169" y="78"/>
                </a:cubicBezTo>
                <a:close/>
                <a:moveTo>
                  <a:pt x="4296" y="247"/>
                </a:moveTo>
                <a:lnTo>
                  <a:pt x="4296" y="247"/>
                </a:lnTo>
                <a:cubicBezTo>
                  <a:pt x="4296" y="332"/>
                  <a:pt x="4227" y="401"/>
                  <a:pt x="4142" y="401"/>
                </a:cubicBezTo>
                <a:cubicBezTo>
                  <a:pt x="4057" y="401"/>
                  <a:pt x="3988" y="332"/>
                  <a:pt x="3988" y="247"/>
                </a:cubicBezTo>
                <a:cubicBezTo>
                  <a:pt x="3988" y="162"/>
                  <a:pt x="4057" y="93"/>
                  <a:pt x="4142" y="93"/>
                </a:cubicBezTo>
                <a:cubicBezTo>
                  <a:pt x="4227" y="93"/>
                  <a:pt x="4296" y="162"/>
                  <a:pt x="4296" y="247"/>
                </a:cubicBezTo>
                <a:close/>
              </a:path>
            </a:pathLst>
          </a:custGeom>
          <a:solidFill>
            <a:srgbClr val="00EEA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6" name="Gainwell" descr="Gainwell Technologies">
            <a:extLst>
              <a:ext uri="{FF2B5EF4-FFF2-40B4-BE49-F238E27FC236}">
                <a16:creationId xmlns:a16="http://schemas.microsoft.com/office/drawing/2014/main" id="{DF0DEDBA-01C6-6449-B804-D38AA333B5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9423358" y="5631497"/>
            <a:ext cx="2571750" cy="101155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D93F370-0603-42F8-A7D8-E3390EE70687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457200" y="457201"/>
            <a:ext cx="8382000" cy="2286000"/>
          </a:xfrm>
        </p:spPr>
        <p:txBody>
          <a:bodyPr anchor="b"/>
          <a:lstStyle>
            <a:lvl1pPr algn="l">
              <a:defRPr sz="4400" spc="0" baseline="0"/>
            </a:lvl1pPr>
          </a:lstStyle>
          <a:p>
            <a:r>
              <a:rPr lang="en-US" dirty="0"/>
              <a:t>[Presentation title]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77195B-8D8D-4BD5-8ADD-A390F24676CD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457200" y="2971801"/>
            <a:ext cx="8382000" cy="91440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0" indent="0" algn="l">
              <a:spcBef>
                <a:spcPts val="0"/>
              </a:spcBef>
              <a:buNone/>
              <a:defRPr sz="1800"/>
            </a:lvl2pPr>
            <a:lvl3pPr marL="0" indent="0" algn="l">
              <a:spcBef>
                <a:spcPts val="0"/>
              </a:spcBef>
              <a:buNone/>
              <a:defRPr sz="1800"/>
            </a:lvl3pPr>
            <a:lvl4pPr marL="0" indent="0" algn="l">
              <a:spcBef>
                <a:spcPts val="0"/>
              </a:spcBef>
              <a:buNone/>
              <a:defRPr sz="1800"/>
            </a:lvl4pPr>
            <a:lvl5pPr marL="0" indent="0" algn="l">
              <a:spcBef>
                <a:spcPts val="0"/>
              </a:spcBef>
              <a:buNone/>
              <a:defRPr sz="1800"/>
            </a:lvl5pPr>
            <a:lvl6pPr marL="0" indent="0" algn="l">
              <a:spcBef>
                <a:spcPts val="0"/>
              </a:spcBef>
              <a:buNone/>
              <a:defRPr sz="1800"/>
            </a:lvl6pPr>
            <a:lvl7pPr marL="0" indent="0" algn="l">
              <a:spcBef>
                <a:spcPts val="0"/>
              </a:spcBef>
              <a:buNone/>
              <a:defRPr sz="1800"/>
            </a:lvl7pPr>
            <a:lvl8pPr marL="0" indent="0" algn="l">
              <a:spcBef>
                <a:spcPts val="0"/>
              </a:spcBef>
              <a:buNone/>
              <a:defRPr sz="1800"/>
            </a:lvl8pPr>
            <a:lvl9pPr marL="0" indent="0" algn="l">
              <a:spcBef>
                <a:spcPts val="0"/>
              </a:spcBef>
              <a:buNone/>
              <a:defRPr sz="1800"/>
            </a:lvl9pPr>
          </a:lstStyle>
          <a:p>
            <a:r>
              <a:rPr lang="en-US" dirty="0"/>
              <a:t>[Presenter Name / Location / Month 00, 0000]</a:t>
            </a:r>
          </a:p>
        </p:txBody>
      </p:sp>
    </p:spTree>
    <p:extLst>
      <p:ext uri="{BB962C8B-B14F-4D97-AF65-F5344CB8AC3E}">
        <p14:creationId xmlns:p14="http://schemas.microsoft.com/office/powerpoint/2010/main" val="72392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5568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7D43C-8061-4F4B-A58C-537B44EA7F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[Slide title]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CB52D-820B-4886-993D-F1BD3CE0A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57400"/>
            <a:ext cx="8381999" cy="4206240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12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296">
          <p15:clr>
            <a:srgbClr val="FBAE40"/>
          </p15:clr>
        </p15:guide>
        <p15:guide id="2" orient="horz" pos="3946">
          <p15:clr>
            <a:srgbClr val="FBAE40"/>
          </p15:clr>
        </p15:guide>
        <p15:guide id="3" pos="5568">
          <p15:clr>
            <a:srgbClr val="FBAE40"/>
          </p15:clr>
        </p15:guide>
        <p15:guide id="4" pos="57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 - Gray">
    <p:bg>
      <p:bgPr>
        <a:solidFill>
          <a:srgbClr val="5A69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raphic">
            <a:extLst>
              <a:ext uri="{FF2B5EF4-FFF2-40B4-BE49-F238E27FC236}">
                <a16:creationId xmlns:a16="http://schemas.microsoft.com/office/drawing/2014/main" id="{EA5E4825-AA14-A542-9FB4-74578C7FC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EditPoints="1"/>
          </p:cNvSpPr>
          <p:nvPr userDrawn="1"/>
        </p:nvSpPr>
        <p:spPr bwMode="hidden">
          <a:xfrm>
            <a:off x="4521200" y="4251960"/>
            <a:ext cx="7670800" cy="485775"/>
          </a:xfrm>
          <a:custGeom>
            <a:avLst/>
            <a:gdLst>
              <a:gd name="T0" fmla="*/ 8037 w 8037"/>
              <a:gd name="T1" fmla="*/ 145 h 495"/>
              <a:gd name="T2" fmla="*/ 8037 w 8037"/>
              <a:gd name="T3" fmla="*/ 145 h 495"/>
              <a:gd name="T4" fmla="*/ 7934 w 8037"/>
              <a:gd name="T5" fmla="*/ 247 h 495"/>
              <a:gd name="T6" fmla="*/ 8037 w 8037"/>
              <a:gd name="T7" fmla="*/ 350 h 495"/>
              <a:gd name="T8" fmla="*/ 8037 w 8037"/>
              <a:gd name="T9" fmla="*/ 145 h 495"/>
              <a:gd name="T10" fmla="*/ 7063 w 8037"/>
              <a:gd name="T11" fmla="*/ 134 h 495"/>
              <a:gd name="T12" fmla="*/ 7063 w 8037"/>
              <a:gd name="T13" fmla="*/ 134 h 495"/>
              <a:gd name="T14" fmla="*/ 6950 w 8037"/>
              <a:gd name="T15" fmla="*/ 247 h 495"/>
              <a:gd name="T16" fmla="*/ 7063 w 8037"/>
              <a:gd name="T17" fmla="*/ 361 h 495"/>
              <a:gd name="T18" fmla="*/ 7177 w 8037"/>
              <a:gd name="T19" fmla="*/ 247 h 495"/>
              <a:gd name="T20" fmla="*/ 7063 w 8037"/>
              <a:gd name="T21" fmla="*/ 134 h 495"/>
              <a:gd name="T22" fmla="*/ 6090 w 8037"/>
              <a:gd name="T23" fmla="*/ 121 h 495"/>
              <a:gd name="T24" fmla="*/ 6090 w 8037"/>
              <a:gd name="T25" fmla="*/ 121 h 495"/>
              <a:gd name="T26" fmla="*/ 5963 w 8037"/>
              <a:gd name="T27" fmla="*/ 247 h 495"/>
              <a:gd name="T28" fmla="*/ 6090 w 8037"/>
              <a:gd name="T29" fmla="*/ 373 h 495"/>
              <a:gd name="T30" fmla="*/ 6216 w 8037"/>
              <a:gd name="T31" fmla="*/ 247 h 495"/>
              <a:gd name="T32" fmla="*/ 6090 w 8037"/>
              <a:gd name="T33" fmla="*/ 121 h 495"/>
              <a:gd name="T34" fmla="*/ 5116 w 8037"/>
              <a:gd name="T35" fmla="*/ 107 h 495"/>
              <a:gd name="T36" fmla="*/ 5116 w 8037"/>
              <a:gd name="T37" fmla="*/ 107 h 495"/>
              <a:gd name="T38" fmla="*/ 4976 w 8037"/>
              <a:gd name="T39" fmla="*/ 247 h 495"/>
              <a:gd name="T40" fmla="*/ 5116 w 8037"/>
              <a:gd name="T41" fmla="*/ 387 h 495"/>
              <a:gd name="T42" fmla="*/ 5256 w 8037"/>
              <a:gd name="T43" fmla="*/ 247 h 495"/>
              <a:gd name="T44" fmla="*/ 5116 w 8037"/>
              <a:gd name="T45" fmla="*/ 107 h 495"/>
              <a:gd name="T46" fmla="*/ 248 w 8037"/>
              <a:gd name="T47" fmla="*/ 0 h 495"/>
              <a:gd name="T48" fmla="*/ 248 w 8037"/>
              <a:gd name="T49" fmla="*/ 0 h 495"/>
              <a:gd name="T50" fmla="*/ 0 w 8037"/>
              <a:gd name="T51" fmla="*/ 247 h 495"/>
              <a:gd name="T52" fmla="*/ 248 w 8037"/>
              <a:gd name="T53" fmla="*/ 495 h 495"/>
              <a:gd name="T54" fmla="*/ 496 w 8037"/>
              <a:gd name="T55" fmla="*/ 247 h 495"/>
              <a:gd name="T56" fmla="*/ 248 w 8037"/>
              <a:gd name="T57" fmla="*/ 0 h 495"/>
              <a:gd name="T58" fmla="*/ 1221 w 8037"/>
              <a:gd name="T59" fmla="*/ 22 h 495"/>
              <a:gd name="T60" fmla="*/ 1221 w 8037"/>
              <a:gd name="T61" fmla="*/ 22 h 495"/>
              <a:gd name="T62" fmla="*/ 996 w 8037"/>
              <a:gd name="T63" fmla="*/ 247 h 495"/>
              <a:gd name="T64" fmla="*/ 1221 w 8037"/>
              <a:gd name="T65" fmla="*/ 473 h 495"/>
              <a:gd name="T66" fmla="*/ 1447 w 8037"/>
              <a:gd name="T67" fmla="*/ 247 h 495"/>
              <a:gd name="T68" fmla="*/ 1221 w 8037"/>
              <a:gd name="T69" fmla="*/ 22 h 495"/>
              <a:gd name="T70" fmla="*/ 2195 w 8037"/>
              <a:gd name="T71" fmla="*/ 42 h 495"/>
              <a:gd name="T72" fmla="*/ 2195 w 8037"/>
              <a:gd name="T73" fmla="*/ 42 h 495"/>
              <a:gd name="T74" fmla="*/ 1990 w 8037"/>
              <a:gd name="T75" fmla="*/ 247 h 495"/>
              <a:gd name="T76" fmla="*/ 2195 w 8037"/>
              <a:gd name="T77" fmla="*/ 452 h 495"/>
              <a:gd name="T78" fmla="*/ 2400 w 8037"/>
              <a:gd name="T79" fmla="*/ 247 h 495"/>
              <a:gd name="T80" fmla="*/ 2195 w 8037"/>
              <a:gd name="T81" fmla="*/ 42 h 495"/>
              <a:gd name="T82" fmla="*/ 3169 w 8037"/>
              <a:gd name="T83" fmla="*/ 78 h 495"/>
              <a:gd name="T84" fmla="*/ 3169 w 8037"/>
              <a:gd name="T85" fmla="*/ 78 h 495"/>
              <a:gd name="T86" fmla="*/ 2999 w 8037"/>
              <a:gd name="T87" fmla="*/ 247 h 495"/>
              <a:gd name="T88" fmla="*/ 3169 w 8037"/>
              <a:gd name="T89" fmla="*/ 417 h 495"/>
              <a:gd name="T90" fmla="*/ 3338 w 8037"/>
              <a:gd name="T91" fmla="*/ 247 h 495"/>
              <a:gd name="T92" fmla="*/ 3169 w 8037"/>
              <a:gd name="T93" fmla="*/ 78 h 495"/>
              <a:gd name="T94" fmla="*/ 4296 w 8037"/>
              <a:gd name="T95" fmla="*/ 247 h 495"/>
              <a:gd name="T96" fmla="*/ 4296 w 8037"/>
              <a:gd name="T97" fmla="*/ 247 h 495"/>
              <a:gd name="T98" fmla="*/ 4142 w 8037"/>
              <a:gd name="T99" fmla="*/ 401 h 495"/>
              <a:gd name="T100" fmla="*/ 3988 w 8037"/>
              <a:gd name="T101" fmla="*/ 247 h 495"/>
              <a:gd name="T102" fmla="*/ 4142 w 8037"/>
              <a:gd name="T103" fmla="*/ 93 h 495"/>
              <a:gd name="T104" fmla="*/ 4296 w 8037"/>
              <a:gd name="T105" fmla="*/ 247 h 4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037" h="495">
                <a:moveTo>
                  <a:pt x="8037" y="145"/>
                </a:moveTo>
                <a:lnTo>
                  <a:pt x="8037" y="145"/>
                </a:lnTo>
                <a:cubicBezTo>
                  <a:pt x="7980" y="145"/>
                  <a:pt x="7934" y="191"/>
                  <a:pt x="7934" y="247"/>
                </a:cubicBezTo>
                <a:cubicBezTo>
                  <a:pt x="7934" y="304"/>
                  <a:pt x="7980" y="350"/>
                  <a:pt x="8037" y="350"/>
                </a:cubicBezTo>
                <a:lnTo>
                  <a:pt x="8037" y="145"/>
                </a:lnTo>
                <a:close/>
                <a:moveTo>
                  <a:pt x="7063" y="134"/>
                </a:moveTo>
                <a:lnTo>
                  <a:pt x="7063" y="134"/>
                </a:lnTo>
                <a:cubicBezTo>
                  <a:pt x="7001" y="134"/>
                  <a:pt x="6950" y="185"/>
                  <a:pt x="6950" y="247"/>
                </a:cubicBezTo>
                <a:cubicBezTo>
                  <a:pt x="6950" y="310"/>
                  <a:pt x="7001" y="361"/>
                  <a:pt x="7063" y="361"/>
                </a:cubicBezTo>
                <a:cubicBezTo>
                  <a:pt x="7126" y="361"/>
                  <a:pt x="7177" y="310"/>
                  <a:pt x="7177" y="247"/>
                </a:cubicBezTo>
                <a:cubicBezTo>
                  <a:pt x="7177" y="185"/>
                  <a:pt x="7126" y="134"/>
                  <a:pt x="7063" y="134"/>
                </a:cubicBezTo>
                <a:close/>
                <a:moveTo>
                  <a:pt x="6090" y="121"/>
                </a:moveTo>
                <a:lnTo>
                  <a:pt x="6090" y="121"/>
                </a:lnTo>
                <a:cubicBezTo>
                  <a:pt x="6020" y="121"/>
                  <a:pt x="5963" y="178"/>
                  <a:pt x="5963" y="247"/>
                </a:cubicBezTo>
                <a:cubicBezTo>
                  <a:pt x="5963" y="317"/>
                  <a:pt x="6020" y="373"/>
                  <a:pt x="6090" y="373"/>
                </a:cubicBezTo>
                <a:cubicBezTo>
                  <a:pt x="6159" y="373"/>
                  <a:pt x="6216" y="317"/>
                  <a:pt x="6216" y="247"/>
                </a:cubicBezTo>
                <a:cubicBezTo>
                  <a:pt x="6216" y="178"/>
                  <a:pt x="6159" y="121"/>
                  <a:pt x="6090" y="121"/>
                </a:cubicBezTo>
                <a:close/>
                <a:moveTo>
                  <a:pt x="5116" y="107"/>
                </a:moveTo>
                <a:lnTo>
                  <a:pt x="5116" y="107"/>
                </a:lnTo>
                <a:cubicBezTo>
                  <a:pt x="5039" y="107"/>
                  <a:pt x="4976" y="170"/>
                  <a:pt x="4976" y="247"/>
                </a:cubicBezTo>
                <a:cubicBezTo>
                  <a:pt x="4976" y="325"/>
                  <a:pt x="5039" y="387"/>
                  <a:pt x="5116" y="387"/>
                </a:cubicBezTo>
                <a:cubicBezTo>
                  <a:pt x="5193" y="387"/>
                  <a:pt x="5256" y="325"/>
                  <a:pt x="5256" y="247"/>
                </a:cubicBezTo>
                <a:cubicBezTo>
                  <a:pt x="5256" y="170"/>
                  <a:pt x="5193" y="107"/>
                  <a:pt x="5116" y="107"/>
                </a:cubicBezTo>
                <a:close/>
                <a:moveTo>
                  <a:pt x="248" y="0"/>
                </a:moveTo>
                <a:lnTo>
                  <a:pt x="248" y="0"/>
                </a:lnTo>
                <a:cubicBezTo>
                  <a:pt x="111" y="0"/>
                  <a:pt x="0" y="110"/>
                  <a:pt x="0" y="247"/>
                </a:cubicBezTo>
                <a:cubicBezTo>
                  <a:pt x="0" y="384"/>
                  <a:pt x="111" y="495"/>
                  <a:pt x="248" y="495"/>
                </a:cubicBezTo>
                <a:cubicBezTo>
                  <a:pt x="385" y="495"/>
                  <a:pt x="496" y="384"/>
                  <a:pt x="496" y="247"/>
                </a:cubicBezTo>
                <a:cubicBezTo>
                  <a:pt x="496" y="110"/>
                  <a:pt x="385" y="0"/>
                  <a:pt x="248" y="0"/>
                </a:cubicBezTo>
                <a:close/>
                <a:moveTo>
                  <a:pt x="1221" y="22"/>
                </a:moveTo>
                <a:lnTo>
                  <a:pt x="1221" y="22"/>
                </a:lnTo>
                <a:cubicBezTo>
                  <a:pt x="1097" y="22"/>
                  <a:pt x="996" y="123"/>
                  <a:pt x="996" y="247"/>
                </a:cubicBezTo>
                <a:cubicBezTo>
                  <a:pt x="996" y="372"/>
                  <a:pt x="1097" y="473"/>
                  <a:pt x="1221" y="473"/>
                </a:cubicBezTo>
                <a:cubicBezTo>
                  <a:pt x="1346" y="473"/>
                  <a:pt x="1447" y="372"/>
                  <a:pt x="1447" y="247"/>
                </a:cubicBezTo>
                <a:cubicBezTo>
                  <a:pt x="1447" y="123"/>
                  <a:pt x="1346" y="22"/>
                  <a:pt x="1221" y="22"/>
                </a:cubicBezTo>
                <a:close/>
                <a:moveTo>
                  <a:pt x="2195" y="42"/>
                </a:moveTo>
                <a:lnTo>
                  <a:pt x="2195" y="42"/>
                </a:lnTo>
                <a:cubicBezTo>
                  <a:pt x="2082" y="42"/>
                  <a:pt x="1990" y="134"/>
                  <a:pt x="1990" y="247"/>
                </a:cubicBezTo>
                <a:cubicBezTo>
                  <a:pt x="1990" y="361"/>
                  <a:pt x="2082" y="452"/>
                  <a:pt x="2195" y="452"/>
                </a:cubicBezTo>
                <a:cubicBezTo>
                  <a:pt x="2308" y="452"/>
                  <a:pt x="2400" y="361"/>
                  <a:pt x="2400" y="247"/>
                </a:cubicBezTo>
                <a:cubicBezTo>
                  <a:pt x="2400" y="134"/>
                  <a:pt x="2308" y="42"/>
                  <a:pt x="2195" y="42"/>
                </a:cubicBezTo>
                <a:close/>
                <a:moveTo>
                  <a:pt x="3169" y="78"/>
                </a:moveTo>
                <a:lnTo>
                  <a:pt x="3169" y="78"/>
                </a:lnTo>
                <a:cubicBezTo>
                  <a:pt x="3075" y="78"/>
                  <a:pt x="2999" y="154"/>
                  <a:pt x="2999" y="247"/>
                </a:cubicBezTo>
                <a:cubicBezTo>
                  <a:pt x="2999" y="341"/>
                  <a:pt x="3075" y="417"/>
                  <a:pt x="3169" y="417"/>
                </a:cubicBezTo>
                <a:cubicBezTo>
                  <a:pt x="3262" y="417"/>
                  <a:pt x="3338" y="341"/>
                  <a:pt x="3338" y="247"/>
                </a:cubicBezTo>
                <a:cubicBezTo>
                  <a:pt x="3338" y="154"/>
                  <a:pt x="3262" y="78"/>
                  <a:pt x="3169" y="78"/>
                </a:cubicBezTo>
                <a:close/>
                <a:moveTo>
                  <a:pt x="4296" y="247"/>
                </a:moveTo>
                <a:lnTo>
                  <a:pt x="4296" y="247"/>
                </a:lnTo>
                <a:cubicBezTo>
                  <a:pt x="4296" y="332"/>
                  <a:pt x="4227" y="401"/>
                  <a:pt x="4142" y="401"/>
                </a:cubicBezTo>
                <a:cubicBezTo>
                  <a:pt x="4057" y="401"/>
                  <a:pt x="3988" y="332"/>
                  <a:pt x="3988" y="247"/>
                </a:cubicBezTo>
                <a:cubicBezTo>
                  <a:pt x="3988" y="162"/>
                  <a:pt x="4057" y="93"/>
                  <a:pt x="4142" y="93"/>
                </a:cubicBezTo>
                <a:cubicBezTo>
                  <a:pt x="4227" y="93"/>
                  <a:pt x="4296" y="162"/>
                  <a:pt x="4296" y="247"/>
                </a:cubicBezTo>
                <a:close/>
              </a:path>
            </a:pathLst>
          </a:custGeom>
          <a:solidFill>
            <a:srgbClr val="00EEA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12" name="Gainwell" descr="Gainwell Technologies">
            <a:extLst>
              <a:ext uri="{FF2B5EF4-FFF2-40B4-BE49-F238E27FC236}">
                <a16:creationId xmlns:a16="http://schemas.microsoft.com/office/drawing/2014/main" id="{1C16A3C4-BD68-4744-9D29-399AAB7347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9423358" y="5631497"/>
            <a:ext cx="2571750" cy="101155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D93F370-0603-42F8-A7D8-E3390EE70687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457200" y="457201"/>
            <a:ext cx="8382000" cy="2286000"/>
          </a:xfrm>
        </p:spPr>
        <p:txBody>
          <a:bodyPr anchor="b"/>
          <a:lstStyle>
            <a:lvl1pPr algn="l">
              <a:defRPr sz="4400" spc="0" baseline="0"/>
            </a:lvl1pPr>
          </a:lstStyle>
          <a:p>
            <a:r>
              <a:rPr lang="en-US" dirty="0"/>
              <a:t>[Presentation title]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77195B-8D8D-4BD5-8ADD-A390F24676CD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457200" y="2971802"/>
            <a:ext cx="8382000" cy="91440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0" indent="0" algn="l">
              <a:spcBef>
                <a:spcPts val="0"/>
              </a:spcBef>
              <a:buNone/>
              <a:defRPr sz="1800"/>
            </a:lvl2pPr>
            <a:lvl3pPr marL="0" indent="0" algn="l">
              <a:spcBef>
                <a:spcPts val="0"/>
              </a:spcBef>
              <a:buNone/>
              <a:defRPr sz="1800"/>
            </a:lvl3pPr>
            <a:lvl4pPr marL="0" indent="0" algn="l">
              <a:spcBef>
                <a:spcPts val="0"/>
              </a:spcBef>
              <a:buNone/>
              <a:defRPr sz="1800"/>
            </a:lvl4pPr>
            <a:lvl5pPr marL="0" indent="0" algn="l">
              <a:spcBef>
                <a:spcPts val="0"/>
              </a:spcBef>
              <a:buNone/>
              <a:defRPr sz="1800"/>
            </a:lvl5pPr>
            <a:lvl6pPr marL="0" indent="0" algn="l">
              <a:spcBef>
                <a:spcPts val="0"/>
              </a:spcBef>
              <a:buNone/>
              <a:defRPr sz="1800"/>
            </a:lvl6pPr>
            <a:lvl7pPr marL="0" indent="0" algn="l">
              <a:spcBef>
                <a:spcPts val="0"/>
              </a:spcBef>
              <a:buNone/>
              <a:defRPr sz="1800"/>
            </a:lvl7pPr>
            <a:lvl8pPr marL="0" indent="0" algn="l">
              <a:spcBef>
                <a:spcPts val="0"/>
              </a:spcBef>
              <a:buNone/>
              <a:defRPr sz="1800"/>
            </a:lvl8pPr>
            <a:lvl9pPr marL="0" indent="0" algn="l">
              <a:spcBef>
                <a:spcPts val="0"/>
              </a:spcBef>
              <a:buNone/>
              <a:defRPr sz="1800"/>
            </a:lvl9pPr>
          </a:lstStyle>
          <a:p>
            <a:r>
              <a:rPr lang="en-US" dirty="0"/>
              <a:t>[Presenter Name / Location / Month 00, 0000]</a:t>
            </a:r>
          </a:p>
        </p:txBody>
      </p:sp>
    </p:spTree>
    <p:extLst>
      <p:ext uri="{BB962C8B-B14F-4D97-AF65-F5344CB8AC3E}">
        <p14:creationId xmlns:p14="http://schemas.microsoft.com/office/powerpoint/2010/main" val="42302289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Tm="183000">
        <p:fade/>
      </p:transition>
    </mc:Choice>
    <mc:Fallback xmlns="">
      <p:transition spd="med" advTm="183000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5568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Green">
    <p:bg>
      <p:bgPr>
        <a:solidFill>
          <a:srgbClr val="00EE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20B57-9C1D-4E8F-B2A3-A6062F929C2D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457200" y="2057398"/>
            <a:ext cx="5486400" cy="1371602"/>
          </a:xfrm>
        </p:spPr>
        <p:txBody>
          <a:bodyPr anchor="t" anchorCtr="0"/>
          <a:lstStyle>
            <a:lvl1pPr>
              <a:defRPr sz="3200" spc="0" baseline="0"/>
            </a:lvl1pPr>
          </a:lstStyle>
          <a:p>
            <a:r>
              <a:rPr lang="en-US" dirty="0"/>
              <a:t>[Section title]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AE6BB09-E3B1-8E4C-BC05-A3BEA4D63F4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3611879"/>
            <a:ext cx="5486400" cy="2651760"/>
          </a:xfrm>
        </p:spPr>
        <p:txBody>
          <a:bodyPr/>
          <a:lstStyle/>
          <a:p>
            <a:pPr lvl="0"/>
            <a:r>
              <a:rPr lang="en-US" dirty="0"/>
              <a:t>[Additional content, if needed]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7F9C3797-B4F9-481A-ADC7-21C0CA065530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[Presentation title]</a:t>
            </a:r>
            <a:endParaRPr lang="en-US" dirty="0"/>
          </a:p>
        </p:txBody>
      </p:sp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AE7C35D4-00CA-4567-9558-A8ECCAC3D77E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r>
              <a:rPr lang="en-US"/>
              <a:t>[Month 00, 0000]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B1BE67-4AA2-4F98-8F15-39B4F53A1316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B58DE5F1-E0F9-4CCA-92B7-7A6FC4DFEE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56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pos="3744" userDrawn="1">
          <p15:clr>
            <a:srgbClr val="FBAE40"/>
          </p15:clr>
        </p15:guide>
        <p15:guide id="3" orient="horz" pos="1296">
          <p15:clr>
            <a:srgbClr val="FBAE40"/>
          </p15:clr>
        </p15:guide>
        <p15:guide id="4" orient="horz" pos="3946">
          <p15:clr>
            <a:srgbClr val="FBAE40"/>
          </p15:clr>
        </p15:guide>
        <p15:guide id="5" pos="393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441" y="519236"/>
            <a:ext cx="10969943" cy="85236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24000"/>
            <a:ext cx="10969784" cy="457199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Rectangle 6"/>
          <p:cNvSpPr/>
          <p:nvPr/>
        </p:nvSpPr>
        <p:spPr>
          <a:xfrm>
            <a:off x="608012" y="437706"/>
            <a:ext cx="10972800" cy="18288"/>
          </a:xfrm>
          <a:prstGeom prst="rect">
            <a:avLst/>
          </a:prstGeom>
          <a:solidFill>
            <a:schemeClr val="tx1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915E090-8DBA-4BE5-BA29-E45D8423234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38" y="6248399"/>
            <a:ext cx="1801906" cy="415166"/>
          </a:xfrm>
          <a:prstGeom prst="rect">
            <a:avLst/>
          </a:prstGeom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E08AA93D-1E5B-41D8-A2C3-DCB02BF70986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563856" y="6334161"/>
            <a:ext cx="7391400" cy="381000"/>
          </a:xfrm>
          <a:prstGeom prst="rect">
            <a:avLst/>
          </a:prstGeom>
        </p:spPr>
        <p:txBody>
          <a:bodyPr vert="horz" lIns="91430" tIns="45716" rIns="91430" bIns="45716" rtlCol="0" anchor="ctr"/>
          <a:lstStyle/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b="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© </a:t>
            </a:r>
            <a:r>
              <a:rPr lang="en-US" sz="800" b="0" dirty="0">
                <a:latin typeface="+mn-lt"/>
              </a:rPr>
              <a:t>Gainwell Technologies   Proprietary and Confidential.</a:t>
            </a:r>
            <a:r>
              <a:rPr lang="en-US" sz="800" b="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.  </a:t>
            </a:r>
            <a:r>
              <a:rPr lang="en-US" sz="800" b="0" dirty="0">
                <a:solidFill>
                  <a:srgbClr val="000000"/>
                </a:solidFill>
                <a:latin typeface="+mn-lt"/>
              </a:rPr>
              <a:t>The information contained herein is subject to change without notice.     </a:t>
            </a:r>
            <a:fld id="{DBEBB3B4-ED71-4C16-8282-C173EE0393DA}" type="slidenum">
              <a:rPr lang="en-US" sz="800" b="0" smtClean="0">
                <a:solidFill>
                  <a:srgbClr val="000000"/>
                </a:solidFill>
                <a:latin typeface="+mn-lt"/>
              </a:rPr>
              <a:pPr lvl="1" algn="l">
                <a:defRPr/>
              </a:pPr>
              <a:t>‹#›</a:t>
            </a:fld>
            <a:endParaRPr lang="en-US" sz="800" b="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21544296-90C4-4D8F-B919-FF318F09347A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0006" y="6352320"/>
            <a:ext cx="1474794" cy="362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658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8" r:id="rId2"/>
    <p:sldLayoutId id="2147483670" r:id="rId3"/>
    <p:sldLayoutId id="2147483675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31520" indent="-13716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68680" indent="-13716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051560" indent="-13716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" indent="-13716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" indent="-13716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" indent="-13716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960" userDrawn="1">
          <p15:clr>
            <a:srgbClr val="F26B43"/>
          </p15:clr>
        </p15:guide>
        <p15:guide id="6" orient="horz" pos="38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442" y="519236"/>
            <a:ext cx="10969943" cy="85236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24002"/>
            <a:ext cx="10969784" cy="457199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Rectangle 6"/>
          <p:cNvSpPr/>
          <p:nvPr/>
        </p:nvSpPr>
        <p:spPr>
          <a:xfrm>
            <a:off x="608012" y="437706"/>
            <a:ext cx="10972800" cy="18288"/>
          </a:xfrm>
          <a:prstGeom prst="rect">
            <a:avLst/>
          </a:prstGeom>
          <a:solidFill>
            <a:srgbClr val="00B388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sz="135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D494C6-3035-012D-6B9F-0C1E3DB91BA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52320"/>
            <a:ext cx="1801906" cy="415166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CA89FAE4-1874-F056-2019-4EFECDEA3BD7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563856" y="6334161"/>
            <a:ext cx="7391400" cy="381000"/>
          </a:xfrm>
          <a:prstGeom prst="rect">
            <a:avLst/>
          </a:prstGeom>
        </p:spPr>
        <p:txBody>
          <a:bodyPr vert="horz" lIns="91430" tIns="45716" rIns="91430" bIns="45716" rtlCol="0" anchor="ctr"/>
          <a:lstStyle/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b="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© </a:t>
            </a:r>
            <a:r>
              <a:rPr lang="en-US" sz="800" b="0" dirty="0">
                <a:latin typeface="+mn-lt"/>
              </a:rPr>
              <a:t>Gainwell Technologies   Proprietary and Confidential.</a:t>
            </a:r>
            <a:r>
              <a:rPr lang="en-US" sz="800" b="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.  </a:t>
            </a:r>
            <a:r>
              <a:rPr lang="en-US" sz="800" b="0" dirty="0">
                <a:solidFill>
                  <a:srgbClr val="000000"/>
                </a:solidFill>
                <a:latin typeface="+mn-lt"/>
              </a:rPr>
              <a:t>The information contained herein is subject to change without notice.     </a:t>
            </a:r>
            <a:fld id="{DBEBB3B4-ED71-4C16-8282-C173EE0393DA}" type="slidenum">
              <a:rPr lang="en-US" sz="800" b="0" smtClean="0">
                <a:solidFill>
                  <a:srgbClr val="000000"/>
                </a:solidFill>
                <a:latin typeface="+mn-lt"/>
              </a:rPr>
              <a:pPr lvl="1" algn="l">
                <a:defRPr/>
              </a:pPr>
              <a:t>‹#›</a:t>
            </a:fld>
            <a:endParaRPr lang="en-US" sz="800" b="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F6307625-D00D-FDAB-3B77-AB15F5F9CDD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0006" y="6352320"/>
            <a:ext cx="1474794" cy="362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658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1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buFont typeface="Arial" panose="020B0604020202020204" pitchFamily="34" charset="0"/>
        <a:buChar char="–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" indent="-10287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–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" indent="-10287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–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651510" indent="-10287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–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788670" indent="-10287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–"/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891540" indent="-10287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–"/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028700" indent="-10287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–"/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165860" indent="-102870" algn="l" defTabSz="68580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–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84" userDrawn="1">
          <p15:clr>
            <a:srgbClr val="F26B43"/>
          </p15:clr>
        </p15:guide>
        <p15:guide id="4" pos="7296" userDrawn="1">
          <p15:clr>
            <a:srgbClr val="F26B43"/>
          </p15:clr>
        </p15:guide>
        <p15:guide id="5" orient="horz" pos="960" userDrawn="1">
          <p15:clr>
            <a:srgbClr val="F26B43"/>
          </p15:clr>
        </p15:guide>
        <p15:guide id="6" orient="horz" pos="384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0C88FF-867A-4400-B205-E69EFB354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11277600" cy="914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[Slide title]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E4FC5-C208-4061-8E32-8B795BC19E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057400"/>
            <a:ext cx="11277600" cy="4206240"/>
          </a:xfrm>
          <a:prstGeom prst="rect">
            <a:avLst/>
          </a:prstGeom>
        </p:spPr>
        <p:txBody>
          <a:bodyPr vert="horz" lIns="0" tIns="0" rIns="0" bIns="0" spcCol="30175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Guidehouse">
            <a:extLst>
              <a:ext uri="{FF2B5EF4-FFF2-40B4-BE49-F238E27FC236}">
                <a16:creationId xmlns:a16="http://schemas.microsoft.com/office/drawing/2014/main" id="{4CF0DBC0-0449-664B-8AD9-C52EDB6E5938}"/>
              </a:ext>
            </a:extLst>
          </p:cNvPr>
          <p:cNvSpPr txBox="1"/>
          <p:nvPr userDrawn="1"/>
        </p:nvSpPr>
        <p:spPr>
          <a:xfrm>
            <a:off x="457200" y="6402070"/>
            <a:ext cx="2587752" cy="182880"/>
          </a:xfrm>
          <a:prstGeom prst="rect">
            <a:avLst/>
          </a:prstGeom>
          <a:noFill/>
        </p:spPr>
        <p:txBody>
          <a:bodyPr wrap="none" lIns="0" tIns="0" rIns="0" bIns="0" rtlCol="0" anchor="b" anchorCtr="0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SzPct val="100000"/>
              <a:buFontTx/>
              <a:buNone/>
            </a:pPr>
            <a:r>
              <a:rPr lang="en-US" sz="800" b="1" dirty="0" err="1"/>
              <a:t>Gainwell</a:t>
            </a:r>
            <a:r>
              <a:rPr lang="en-US" sz="800" b="1" dirty="0"/>
              <a:t> Technologies</a:t>
            </a:r>
            <a:r>
              <a:rPr lang="en-US" sz="800" b="0" dirty="0"/>
              <a:t>   Proprietary and Confidential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7149E2E3-DDD2-4884-B20C-8C7AE6FDE6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2800" y="6402070"/>
            <a:ext cx="5486400" cy="182880"/>
          </a:xfrm>
          <a:prstGeom prst="rect">
            <a:avLst/>
          </a:prstGeom>
        </p:spPr>
        <p:txBody>
          <a:bodyPr vert="horz" wrap="none" lIns="0" tIns="0" rIns="0" bIns="0" rtlCol="0" anchor="b" anchorCtr="0"/>
          <a:lstStyle>
            <a:lvl1pPr algn="ctr">
              <a:defRPr sz="800" b="0">
                <a:solidFill>
                  <a:schemeClr val="tx1"/>
                </a:solidFill>
              </a:defRPr>
            </a:lvl1pPr>
          </a:lstStyle>
          <a:p>
            <a:r>
              <a:rPr lang="en-US"/>
              <a:t>[Presentation title]</a:t>
            </a:r>
            <a:endParaRPr lang="en-US" dirty="0"/>
          </a:p>
        </p:txBody>
      </p:sp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4D35E30C-8B67-40E8-BE12-38393DE397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47048" y="6402070"/>
            <a:ext cx="2267711" cy="182880"/>
          </a:xfrm>
          <a:prstGeom prst="rect">
            <a:avLst/>
          </a:prstGeom>
          <a:noFill/>
          <a:ln>
            <a:noFill/>
          </a:ln>
        </p:spPr>
        <p:txBody>
          <a:bodyPr vert="horz" wrap="none" lIns="0" tIns="0" rIns="0" bIns="0" rtlCol="0" anchor="b" anchorCtr="0"/>
          <a:lstStyle>
            <a:lvl1pPr algn="r">
              <a:defRPr sz="800" b="0">
                <a:solidFill>
                  <a:schemeClr val="tx1"/>
                </a:solidFill>
              </a:defRPr>
            </a:lvl1pPr>
          </a:lstStyle>
          <a:p>
            <a:r>
              <a:rPr lang="en-US"/>
              <a:t>[Month 00, 0000]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012A93-F35D-41B8-A960-2FAFDF3C47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14760" y="6402070"/>
            <a:ext cx="320040" cy="182880"/>
          </a:xfrm>
          <a:prstGeom prst="rect">
            <a:avLst/>
          </a:prstGeom>
        </p:spPr>
        <p:txBody>
          <a:bodyPr vert="horz" wrap="none" lIns="0" tIns="0" rIns="0" bIns="0" rtlCol="0" anchor="b" anchorCtr="0"/>
          <a:lstStyle>
            <a:lvl1pPr algn="r">
              <a:defRPr sz="800" b="0">
                <a:solidFill>
                  <a:schemeClr val="tx1"/>
                </a:solidFill>
              </a:defRPr>
            </a:lvl1pPr>
          </a:lstStyle>
          <a:p>
            <a:fld id="{B58DE5F1-E0F9-4CCA-92B7-7A6FC4DFEE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2204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indent="-182880" algn="l" defTabSz="914400" rtl="0" eaLnBrk="1" latinLnBrk="0" hangingPunct="1">
        <a:lnSpc>
          <a:spcPct val="100000"/>
        </a:lnSpc>
        <a:spcBef>
          <a:spcPts val="4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82880" algn="l" defTabSz="914400" rtl="0" eaLnBrk="1" latinLnBrk="0" hangingPunct="1">
        <a:lnSpc>
          <a:spcPct val="100000"/>
        </a:lnSpc>
        <a:spcBef>
          <a:spcPts val="4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731520" indent="-182880" algn="l" defTabSz="914400" rtl="0" eaLnBrk="1" latinLnBrk="0" hangingPunct="1">
        <a:lnSpc>
          <a:spcPct val="100000"/>
        </a:lnSpc>
        <a:spcBef>
          <a:spcPts val="4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-182880" algn="l" defTabSz="914400" rtl="0" eaLnBrk="1" latinLnBrk="0" hangingPunct="1">
        <a:lnSpc>
          <a:spcPct val="100000"/>
        </a:lnSpc>
        <a:spcBef>
          <a:spcPts val="4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82880" algn="l" defTabSz="914400" rtl="0" eaLnBrk="1" latinLnBrk="0" hangingPunct="1">
        <a:lnSpc>
          <a:spcPct val="100000"/>
        </a:lnSpc>
        <a:spcBef>
          <a:spcPts val="4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280160" indent="-182880" algn="l" defTabSz="914400" rtl="0" eaLnBrk="1" latinLnBrk="0" hangingPunct="1">
        <a:lnSpc>
          <a:spcPct val="100000"/>
        </a:lnSpc>
        <a:spcBef>
          <a:spcPts val="4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1463040" indent="-182880" algn="l" defTabSz="914400" rtl="0" eaLnBrk="1" latinLnBrk="0" hangingPunct="1">
        <a:lnSpc>
          <a:spcPct val="100000"/>
        </a:lnSpc>
        <a:spcBef>
          <a:spcPts val="4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1645920" indent="-182880" algn="l" defTabSz="914400" rtl="0" eaLnBrk="1" latinLnBrk="0" hangingPunct="1">
        <a:lnSpc>
          <a:spcPct val="100000"/>
        </a:lnSpc>
        <a:spcBef>
          <a:spcPts val="4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88" userDrawn="1">
          <p15:clr>
            <a:srgbClr val="F26B43"/>
          </p15:clr>
        </p15:guide>
        <p15:guide id="2" pos="288" userDrawn="1">
          <p15:clr>
            <a:srgbClr val="F26B43"/>
          </p15:clr>
        </p15:guide>
        <p15:guide id="3" pos="7392" userDrawn="1">
          <p15:clr>
            <a:srgbClr val="F26B43"/>
          </p15:clr>
        </p15:guide>
        <p15:guide id="4" orient="horz" pos="414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400" dirty="0">
                <a:solidFill>
                  <a:schemeClr val="bg1"/>
                </a:solidFill>
              </a:rPr>
              <a:t>Provider Revalidation Process</a:t>
            </a:r>
          </a:p>
        </p:txBody>
      </p:sp>
    </p:spTree>
    <p:extLst>
      <p:ext uri="{BB962C8B-B14F-4D97-AF65-F5344CB8AC3E}">
        <p14:creationId xmlns:p14="http://schemas.microsoft.com/office/powerpoint/2010/main" val="26857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69643D82-A8E8-CA43-99A2-A9197454A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DE5F1-E0F9-4CCA-92B7-7A6FC4DFEE14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3" name="Content Placeholder 14">
            <a:extLst>
              <a:ext uri="{FF2B5EF4-FFF2-40B4-BE49-F238E27FC236}">
                <a16:creationId xmlns:a16="http://schemas.microsoft.com/office/drawing/2014/main" id="{4F0FD845-5911-ACF5-ABF4-E13A28895E58}"/>
              </a:ext>
            </a:extLst>
          </p:cNvPr>
          <p:cNvPicPr>
            <a:picLocks noGrp="1" noChangeAspect="1"/>
          </p:cNvPicPr>
          <p:nvPr/>
        </p:nvPicPr>
        <p:blipFill rotWithShape="1">
          <a:blip r:embed="rId3"/>
          <a:srcRect l="18296" t="9477" r="67943" b="10612"/>
          <a:stretch/>
        </p:blipFill>
        <p:spPr>
          <a:xfrm>
            <a:off x="1752600" y="1143000"/>
            <a:ext cx="3200400" cy="4648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689B153-F98C-2D61-D878-9A38A6C895A2}"/>
              </a:ext>
            </a:extLst>
          </p:cNvPr>
          <p:cNvSpPr txBox="1"/>
          <p:nvPr/>
        </p:nvSpPr>
        <p:spPr>
          <a:xfrm>
            <a:off x="6400800" y="2438400"/>
            <a:ext cx="4876959" cy="22098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Login into secure area of the GAMMIS Web Portal, mmis.georgia.gov 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Select Web Portal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082801C-62F1-388D-416F-1F2CBAD00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08608"/>
            <a:ext cx="10969943" cy="1063753"/>
          </a:xfrm>
        </p:spPr>
        <p:txBody>
          <a:bodyPr/>
          <a:lstStyle/>
          <a:p>
            <a:r>
              <a:rPr lang="en-US" sz="3000" dirty="0"/>
              <a:t>GAMMIS Login</a:t>
            </a:r>
            <a:endParaRPr lang="en-US" sz="1600" b="0" i="1" dirty="0"/>
          </a:p>
        </p:txBody>
      </p:sp>
    </p:spTree>
    <p:extLst>
      <p:ext uri="{BB962C8B-B14F-4D97-AF65-F5344CB8AC3E}">
        <p14:creationId xmlns:p14="http://schemas.microsoft.com/office/powerpoint/2010/main" val="376546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Provider Revalidation Process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28638A6-0A77-AFDA-B786-97393479F4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52600" y="1447800"/>
            <a:ext cx="8153400" cy="4191000"/>
          </a:xfrm>
        </p:spPr>
      </p:pic>
    </p:spTree>
    <p:extLst>
      <p:ext uri="{BB962C8B-B14F-4D97-AF65-F5344CB8AC3E}">
        <p14:creationId xmlns:p14="http://schemas.microsoft.com/office/powerpoint/2010/main" val="208888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Provider Revalidation Application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2600" y="5715000"/>
            <a:ext cx="8381999" cy="457200"/>
          </a:xfrm>
        </p:spPr>
        <p:txBody>
          <a:bodyPr/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dirty="0"/>
              <a:t>Select New Application from the bottom of page.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BAAE7165-BD22-5A25-42EF-5DBCAE5F2E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409700"/>
            <a:ext cx="9296400" cy="4114800"/>
          </a:xfrm>
          <a:prstGeom prst="rect">
            <a:avLst/>
          </a:prstGeom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id="{E95EC324-76FB-4EEF-AD45-51EEF993CDA3}"/>
              </a:ext>
            </a:extLst>
          </p:cNvPr>
          <p:cNvSpPr/>
          <p:nvPr/>
        </p:nvSpPr>
        <p:spPr bwMode="ltGray">
          <a:xfrm>
            <a:off x="8534400" y="4191000"/>
            <a:ext cx="381000" cy="10668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 err="1"/>
          </a:p>
        </p:txBody>
      </p:sp>
    </p:spTree>
    <p:extLst>
      <p:ext uri="{BB962C8B-B14F-4D97-AF65-F5344CB8AC3E}">
        <p14:creationId xmlns:p14="http://schemas.microsoft.com/office/powerpoint/2010/main" val="316108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Provider Revalidation Application</a:t>
            </a:r>
            <a:br>
              <a:rPr lang="en-US" dirty="0"/>
            </a:br>
            <a:r>
              <a:rPr lang="en-US" sz="1200" dirty="0"/>
              <a:t>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6400" y="5638800"/>
            <a:ext cx="9144000" cy="609600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Complete all fields with an asterisk (*).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Save &amp; Continue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98C9080-6622-ECF0-DA35-C76793105C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4734" y="1104900"/>
            <a:ext cx="9580466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12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Provider Revalidation Application</a:t>
            </a:r>
            <a:br>
              <a:rPr lang="en-US" dirty="0"/>
            </a:br>
            <a:r>
              <a:rPr lang="en-US" sz="1200" dirty="0"/>
              <a:t>(continued)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4976812"/>
            <a:ext cx="9144000" cy="609600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Review: Provider Contract and Specialty Information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Save &amp; Continue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AB4915-FE5C-7F77-9A40-D9B8892E47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71"/>
          <a:stretch/>
        </p:blipFill>
        <p:spPr>
          <a:xfrm>
            <a:off x="609442" y="1828800"/>
            <a:ext cx="10287158" cy="2776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5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Provider Revalidation Service Location Address Panel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74FAFC-1A54-F667-6360-921C8D8834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124" y="1066800"/>
            <a:ext cx="9934575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46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1CA2F-A473-DCFE-ED17-E70BA6B08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Provider Revalidation Service Location Address Panel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45616-DCCD-801A-8AA7-F37FB44B7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28800"/>
            <a:ext cx="8381999" cy="4206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Update the following asterisk information: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County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Email Address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Telephone Number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Save and Continue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Note:  </a:t>
            </a:r>
            <a:r>
              <a:rPr lang="en-US" dirty="0"/>
              <a:t>If a provider is changing their location address because the practice is moving a Change of Information Request must be submitted.</a:t>
            </a:r>
          </a:p>
        </p:txBody>
      </p:sp>
    </p:spTree>
    <p:extLst>
      <p:ext uri="{BB962C8B-B14F-4D97-AF65-F5344CB8AC3E}">
        <p14:creationId xmlns:p14="http://schemas.microsoft.com/office/powerpoint/2010/main" val="285430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Provider Revalidation Application</a:t>
            </a:r>
            <a:br>
              <a:rPr lang="en-US" dirty="0"/>
            </a:br>
            <a:r>
              <a:rPr lang="en-US" sz="1200" dirty="0"/>
              <a:t>(continued)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5348164"/>
            <a:ext cx="9144000" cy="990599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The ATN for your application request will appear in the information box at the top of the screen.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All your information has been saved. Should you need you may Exit the application and return later to complete. 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D992F76A-8966-AEE4-301C-D0E44036EB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239" r="11571" b="6262"/>
          <a:stretch/>
        </p:blipFill>
        <p:spPr>
          <a:xfrm>
            <a:off x="1981200" y="1066800"/>
            <a:ext cx="8305800" cy="4281364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3292B947-62A6-19D9-25BA-30CA00E5D97C}"/>
              </a:ext>
            </a:extLst>
          </p:cNvPr>
          <p:cNvSpPr/>
          <p:nvPr/>
        </p:nvSpPr>
        <p:spPr bwMode="ltGray">
          <a:xfrm>
            <a:off x="4038600" y="1752600"/>
            <a:ext cx="1524000" cy="53340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 err="1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656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Provider Revalidation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5348164"/>
            <a:ext cx="9144000" cy="990599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Select OK *in the information panel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Review Credentialing Information, Save &amp; Continue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D992F76A-8966-AEE4-301C-D0E44036EB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239" r="11571" b="6262"/>
          <a:stretch/>
        </p:blipFill>
        <p:spPr>
          <a:xfrm>
            <a:off x="1981200" y="1066800"/>
            <a:ext cx="8305800" cy="4281364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3292B947-62A6-19D9-25BA-30CA00E5D97C}"/>
              </a:ext>
            </a:extLst>
          </p:cNvPr>
          <p:cNvSpPr/>
          <p:nvPr/>
        </p:nvSpPr>
        <p:spPr bwMode="ltGray">
          <a:xfrm>
            <a:off x="4038600" y="1752600"/>
            <a:ext cx="1524000" cy="53340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 err="1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7" name="Connector: Elbow 6">
            <a:extLst>
              <a:ext uri="{FF2B5EF4-FFF2-40B4-BE49-F238E27FC236}">
                <a16:creationId xmlns:a16="http://schemas.microsoft.com/office/drawing/2014/main" id="{0A6A18D9-FD2F-5DAE-78FB-C57477131D00}"/>
              </a:ext>
            </a:extLst>
          </p:cNvPr>
          <p:cNvCxnSpPr/>
          <p:nvPr/>
        </p:nvCxnSpPr>
        <p:spPr>
          <a:xfrm>
            <a:off x="5715000" y="2057400"/>
            <a:ext cx="1524000" cy="533400"/>
          </a:xfrm>
          <a:prstGeom prst="bentConnector3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210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Search Panel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5348164"/>
            <a:ext cx="9144000" cy="990599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If you Exit the application you would enter your ATN number and select Search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9EF25BB-D81E-DE3C-5024-A6F65D92C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2325632"/>
            <a:ext cx="9906000" cy="2206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78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Disclosure of Ownership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8306C1C-92D1-3CE8-5837-032F04BE93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50" t="1380" b="1"/>
          <a:stretch/>
        </p:blipFill>
        <p:spPr>
          <a:xfrm>
            <a:off x="1371600" y="1215006"/>
            <a:ext cx="9677400" cy="4133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65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Disclosure of Ownership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348165"/>
            <a:ext cx="10741184" cy="671636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Review, Confirm, and Answer all items marked with an asterisk (*).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Save &amp; Continue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279D0E-1978-DF26-E2E4-27FEBA0E3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656" y="990600"/>
            <a:ext cx="10969944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Disclosure of Ownership and Control Interest Statement –Managing Employees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E1577D-555F-4AC2-A6FD-57ADCEF7E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440" y="1516609"/>
            <a:ext cx="10969943" cy="3824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08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Disclosure of Ownership and Control Interest Statement –Managing Employees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348165"/>
            <a:ext cx="10741184" cy="671636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Review, Confirm, and Answer all items marked with an asterisk (*).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600" dirty="0"/>
              <a:t>Save &amp; Continue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E7FE9-F60D-96B2-447D-386ABE9780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19200"/>
            <a:ext cx="105156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00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Disclosure of Ownership and Control Interest Statement – Ownership in Subcontractors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410200"/>
            <a:ext cx="10741184" cy="623765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400" dirty="0"/>
              <a:t>If applicable enter information for any subcontractors that the Applicant has direct or indirect ownership or control interest of 5%.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400" dirty="0"/>
              <a:t>Save &amp; Continue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79942E-09DB-C2E9-1EAB-872215596A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5" t="1430" b="1"/>
          <a:stretch/>
        </p:blipFill>
        <p:spPr>
          <a:xfrm>
            <a:off x="990600" y="1371600"/>
            <a:ext cx="99060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14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67435"/>
            <a:ext cx="10741184" cy="776165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Answer Yes or No to all 12 questions as it pertains to the enrolling provider, its owners, and its agents.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2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US" sz="12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All applicable adverse legal actions must be reported, regardless of whether any records were expunged or any appeals are pending.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Save &amp; Continue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EC691C-B230-7B3D-EFAF-944522B188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23"/>
          <a:stretch/>
        </p:blipFill>
        <p:spPr>
          <a:xfrm>
            <a:off x="1027112" y="1107346"/>
            <a:ext cx="10134600" cy="392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54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History CVO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67435"/>
            <a:ext cx="10741184" cy="776165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Answer Yes or No to all 18 questions as it pertains to the enrolling provider, its owners, and its agents.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2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US" sz="12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All applicable adverse legal actions must be reported, regardless of whether any records were expunged or any appeals are pending.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Save &amp; Continue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67C7ED-6341-F8B2-0A83-F21DBE6BB8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914400"/>
            <a:ext cx="9245074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10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DOCO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67435"/>
            <a:ext cx="10741184" cy="776165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2000" dirty="0"/>
              <a:t>Select Upload Required Documents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95A3D41-3CFE-B34B-D474-7DBAFA14C3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1" t="2498"/>
          <a:stretch/>
        </p:blipFill>
        <p:spPr>
          <a:xfrm>
            <a:off x="1255712" y="1143000"/>
            <a:ext cx="9677400" cy="3581400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B1A8585-2FF6-1188-676E-FD2B33C9C82C}"/>
              </a:ext>
            </a:extLst>
          </p:cNvPr>
          <p:cNvCxnSpPr/>
          <p:nvPr/>
        </p:nvCxnSpPr>
        <p:spPr>
          <a:xfrm>
            <a:off x="1066800" y="3162300"/>
            <a:ext cx="496888" cy="5334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073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Documents Required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1016" y="5098317"/>
            <a:ext cx="9525000" cy="776165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2000" dirty="0"/>
              <a:t>The upload Panel will appear in a separate screen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 dirty="0"/>
              <a:t>Highlight the line for the item you will be uploading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3E09D8-AA29-52FF-2DBA-5A901C2D85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46"/>
          <a:stretch/>
        </p:blipFill>
        <p:spPr>
          <a:xfrm>
            <a:off x="1030258" y="1417738"/>
            <a:ext cx="9753600" cy="16343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0AF153-C891-65AD-9E2A-746CA712C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3153534"/>
            <a:ext cx="9673016" cy="150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43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Documents Required</a:t>
            </a:r>
            <a:br>
              <a:rPr lang="en-US" sz="2400" dirty="0"/>
            </a:br>
            <a:r>
              <a:rPr lang="en-US" sz="1200" dirty="0"/>
              <a:t>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3657600"/>
            <a:ext cx="9448800" cy="776165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2000" dirty="0"/>
              <a:t>Once all Documents have been uploaded close page and you will return back to the application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C86C938-B492-4BFC-DFF8-48B2AEB147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1905000"/>
            <a:ext cx="9601200" cy="1031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88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Documents Required</a:t>
            </a:r>
            <a:br>
              <a:rPr lang="en-US" sz="2400" dirty="0"/>
            </a:br>
            <a:r>
              <a:rPr lang="en-US" sz="1200" dirty="0"/>
              <a:t>(continued)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67435"/>
            <a:ext cx="10741184" cy="776165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2000" dirty="0"/>
              <a:t>Once documents have been uploaded save and continue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95A3D41-3CFE-B34B-D474-7DBAFA14C3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1" t="2498"/>
          <a:stretch/>
        </p:blipFill>
        <p:spPr>
          <a:xfrm>
            <a:off x="1219200" y="1478817"/>
            <a:ext cx="9677400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74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Policy Attestation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25548"/>
            <a:ext cx="10741184" cy="776165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Read Verification of Policy Manuals Statement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Certify with Name of Provider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Accept the </a:t>
            </a:r>
            <a:r>
              <a:rPr lang="en-US" sz="12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terms of the Policy Attestation Statement</a:t>
            </a:r>
            <a:endParaRPr lang="en-US" sz="1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22BD67-DB99-0F4E-6E9E-269E81DFAF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2" t="2084"/>
          <a:stretch/>
        </p:blipFill>
        <p:spPr>
          <a:xfrm>
            <a:off x="1295400" y="1066800"/>
            <a:ext cx="9677400" cy="4357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45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Attestation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25548"/>
            <a:ext cx="10741184" cy="776165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Read </a:t>
            </a:r>
            <a:r>
              <a:rPr lang="en-US" sz="1200" i="0" dirty="0">
                <a:solidFill>
                  <a:srgbClr val="000000"/>
                </a:solidFill>
                <a:effectLst/>
              </a:rPr>
              <a:t>MEDICAID PROGRAM PROVIDER ATTESTATION STATEMENT</a:t>
            </a:r>
            <a:endParaRPr lang="en-US" sz="1200" dirty="0"/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Accept the </a:t>
            </a:r>
            <a:r>
              <a:rPr lang="en-US" sz="1200" i="0" dirty="0">
                <a:solidFill>
                  <a:srgbClr val="000000"/>
                </a:solidFill>
                <a:effectLst/>
              </a:rPr>
              <a:t>terms of the Attestation Statement</a:t>
            </a:r>
            <a:endParaRPr lang="en-US" sz="1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F87B54-9FDA-4910-64E0-4BA24289D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612" y="1295400"/>
            <a:ext cx="105156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33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Statement of Participation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415793"/>
            <a:ext cx="10741184" cy="776165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Read </a:t>
            </a:r>
            <a:r>
              <a:rPr lang="en-US" sz="1200" i="0" dirty="0">
                <a:solidFill>
                  <a:srgbClr val="000000"/>
                </a:solidFill>
                <a:effectLst/>
              </a:rPr>
              <a:t>Statement Of Participation</a:t>
            </a:r>
            <a:endParaRPr lang="en-US" sz="1200" dirty="0"/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Accept the </a:t>
            </a:r>
            <a:r>
              <a:rPr lang="en-US" sz="1200" i="0" dirty="0">
                <a:solidFill>
                  <a:srgbClr val="000000"/>
                </a:solidFill>
                <a:effectLst/>
              </a:rPr>
              <a:t>terms of the Statement of Participation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000000"/>
                </a:solidFill>
              </a:rPr>
              <a:t>SUBMIT</a:t>
            </a:r>
            <a:endParaRPr lang="en-US" sz="1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747AEE-54B8-B5FF-50F9-EA178F208E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407" y="1143000"/>
            <a:ext cx="10835186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84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Application not Submitted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25548"/>
            <a:ext cx="10741184" cy="776165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Read </a:t>
            </a:r>
            <a:r>
              <a:rPr lang="en-US" sz="1200" i="0" dirty="0">
                <a:solidFill>
                  <a:srgbClr val="000000"/>
                </a:solidFill>
                <a:effectLst/>
              </a:rPr>
              <a:t>MEDICAID PROGRAM PROVIDER ATTESTATION STATEMENT</a:t>
            </a:r>
            <a:endParaRPr lang="en-US" sz="1200" dirty="0"/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1200" dirty="0"/>
              <a:t>Accept the </a:t>
            </a:r>
            <a:r>
              <a:rPr lang="en-US" sz="1200" i="0" dirty="0">
                <a:solidFill>
                  <a:srgbClr val="000000"/>
                </a:solidFill>
                <a:effectLst/>
              </a:rPr>
              <a:t>terms of the Attestation Statement</a:t>
            </a:r>
            <a:endParaRPr lang="en-US" sz="1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755CE9-B7D7-E318-5D4B-74C7168FAC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44336"/>
            <a:ext cx="10287000" cy="3779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19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E489C-A12B-F488-15C7-B4C75F11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Successfully Submitted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0F0C8-4524-D749-76AD-EAD7695FD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29200"/>
            <a:ext cx="10741184" cy="776165"/>
          </a:xfrm>
        </p:spPr>
        <p:txBody>
          <a:bodyPr>
            <a:no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en-US" sz="2000" dirty="0"/>
              <a:t>Status: IN-PROCESS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EB8AB2-28E6-3D86-8EFB-389C803B2E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" t="2468"/>
          <a:stretch/>
        </p:blipFill>
        <p:spPr>
          <a:xfrm>
            <a:off x="1524000" y="1219200"/>
            <a:ext cx="8839200" cy="359616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6D7898B-84B1-8312-59AB-BF00824BD515}"/>
              </a:ext>
            </a:extLst>
          </p:cNvPr>
          <p:cNvSpPr/>
          <p:nvPr/>
        </p:nvSpPr>
        <p:spPr bwMode="ltGray">
          <a:xfrm>
            <a:off x="1530292" y="3581400"/>
            <a:ext cx="7613708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 err="1"/>
          </a:p>
        </p:txBody>
      </p:sp>
    </p:spTree>
    <p:extLst>
      <p:ext uri="{BB962C8B-B14F-4D97-AF65-F5344CB8AC3E}">
        <p14:creationId xmlns:p14="http://schemas.microsoft.com/office/powerpoint/2010/main" val="189097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457200" y="457201"/>
            <a:ext cx="8382000" cy="2286000"/>
          </a:xfrm>
        </p:spPr>
        <p:txBody>
          <a:bodyPr vert="horz" lIns="0" tIns="142240" rIns="0" bIns="0" rtlCol="0" anchor="b">
            <a:normAutofit/>
          </a:bodyPr>
          <a:lstStyle/>
          <a:p>
            <a:pPr marL="829310" marR="5080" indent="-817244">
              <a:spcBef>
                <a:spcPts val="1120"/>
              </a:spcBef>
            </a:pPr>
            <a:r>
              <a:rPr lang="en-US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7461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3000">
        <p:fade/>
      </p:transition>
    </mc:Choice>
    <mc:Fallback xmlns="">
      <p:transition spd="med" advTm="183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HP_Standard_Arial_16x9">
  <a:themeElements>
    <a:clrScheme name="HPE">
      <a:dk1>
        <a:sysClr val="windowText" lastClr="000000"/>
      </a:dk1>
      <a:lt1>
        <a:sysClr val="window" lastClr="FFFFFF"/>
      </a:lt1>
      <a:dk2>
        <a:srgbClr val="425563"/>
      </a:dk2>
      <a:lt2>
        <a:srgbClr val="C6C9CA"/>
      </a:lt2>
      <a:accent1>
        <a:srgbClr val="425563"/>
      </a:accent1>
      <a:accent2>
        <a:srgbClr val="2AD2C9"/>
      </a:accent2>
      <a:accent3>
        <a:srgbClr val="FF8D6D"/>
      </a:accent3>
      <a:accent4>
        <a:srgbClr val="5B4767"/>
      </a:accent4>
      <a:accent5>
        <a:srgbClr val="617D78"/>
      </a:accent5>
      <a:accent6>
        <a:srgbClr val="C6C9CA"/>
      </a:accent6>
      <a:hlink>
        <a:srgbClr val="617D78"/>
      </a:hlink>
      <a:folHlink>
        <a:srgbClr val="87878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ltGray">
        <a:solidFill>
          <a:schemeClr val="accent1"/>
        </a:solidFill>
        <a:ln w="19050">
          <a:solidFill>
            <a:schemeClr val="accent1"/>
          </a:solidFill>
        </a:ln>
      </a:spPr>
      <a:bodyPr rtlCol="0" anchor="ctr"/>
      <a:lstStyle>
        <a:defPPr algn="ctr">
          <a:lnSpc>
            <a:spcPct val="90000"/>
          </a:lnSpc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>
          <a:lnSpc>
            <a:spcPct val="90000"/>
          </a:lnSpc>
          <a:defRPr/>
        </a:defPPr>
      </a:lstStyle>
    </a:txDef>
  </a:objectDefaults>
  <a:extraClrSchemeLst/>
  <a:custClrLst>
    <a:custClr name="135|123|117">
      <a:srgbClr val="877B75"/>
    </a:custClr>
    <a:custClr name="135|135|135">
      <a:srgbClr val="878787"/>
    </a:custClr>
  </a:custClrLst>
  <a:extLst>
    <a:ext uri="{05A4C25C-085E-4340-85A3-A5531E510DB2}">
      <thm15:themeFamily xmlns:thm15="http://schemas.microsoft.com/office/thememl/2012/main" name="GAMMIS Powerpoint 2015.potx [Read-Only]" id="{25E4F76F-4C87-439B-9F11-CA566DD305DD}" vid="{26A22553-A766-4B2E-B5AA-E819F9A57824}"/>
    </a:ext>
  </a:extLst>
</a:theme>
</file>

<file path=ppt/theme/theme2.xml><?xml version="1.0" encoding="utf-8"?>
<a:theme xmlns:a="http://schemas.openxmlformats.org/drawingml/2006/main" name="HP_Standard_Arial_16x9">
  <a:themeElements>
    <a:clrScheme name="HPE">
      <a:dk1>
        <a:sysClr val="windowText" lastClr="000000"/>
      </a:dk1>
      <a:lt1>
        <a:sysClr val="window" lastClr="FFFFFF"/>
      </a:lt1>
      <a:dk2>
        <a:srgbClr val="425563"/>
      </a:dk2>
      <a:lt2>
        <a:srgbClr val="C6C9CA"/>
      </a:lt2>
      <a:accent1>
        <a:srgbClr val="425563"/>
      </a:accent1>
      <a:accent2>
        <a:srgbClr val="2AD2C9"/>
      </a:accent2>
      <a:accent3>
        <a:srgbClr val="FF8D6D"/>
      </a:accent3>
      <a:accent4>
        <a:srgbClr val="5B4767"/>
      </a:accent4>
      <a:accent5>
        <a:srgbClr val="617D78"/>
      </a:accent5>
      <a:accent6>
        <a:srgbClr val="C6C9CA"/>
      </a:accent6>
      <a:hlink>
        <a:srgbClr val="617D78"/>
      </a:hlink>
      <a:folHlink>
        <a:srgbClr val="87878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ltGray">
        <a:solidFill>
          <a:schemeClr val="accent1"/>
        </a:solidFill>
        <a:ln w="19050">
          <a:solidFill>
            <a:schemeClr val="accent1"/>
          </a:solidFill>
        </a:ln>
      </a:spPr>
      <a:bodyPr rtlCol="0" anchor="ctr"/>
      <a:lstStyle>
        <a:defPPr algn="ctr">
          <a:lnSpc>
            <a:spcPct val="90000"/>
          </a:lnSpc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>
          <a:lnSpc>
            <a:spcPct val="90000"/>
          </a:lnSpc>
          <a:defRPr/>
        </a:defPPr>
      </a:lstStyle>
    </a:txDef>
  </a:objectDefaults>
  <a:extraClrSchemeLst/>
  <a:custClrLst>
    <a:custClr name="135|123|117">
      <a:srgbClr val="877B75"/>
    </a:custClr>
    <a:custClr name="135|135|135">
      <a:srgbClr val="878787"/>
    </a:custClr>
  </a:custClrLst>
  <a:extLst>
    <a:ext uri="{05A4C25C-085E-4340-85A3-A5531E510DB2}">
      <thm15:themeFamily xmlns:thm15="http://schemas.microsoft.com/office/thememl/2012/main" name="New Biller MF 2015 (3).potx" id="{421082BD-88FA-457D-9364-EC9E58948A57}" vid="{5C3EA1D8-9111-4C33-8C50-14F495271135}"/>
    </a:ext>
  </a:extLst>
</a:theme>
</file>

<file path=ppt/theme/theme3.xml><?xml version="1.0" encoding="utf-8"?>
<a:theme xmlns:a="http://schemas.openxmlformats.org/drawingml/2006/main" name="Gainwell">
  <a:themeElements>
    <a:clrScheme name="Gainwell Colors">
      <a:dk1>
        <a:srgbClr val="2B3A44"/>
      </a:dk1>
      <a:lt1>
        <a:srgbClr val="FFFFFF"/>
      </a:lt1>
      <a:dk2>
        <a:srgbClr val="5A6978"/>
      </a:dk2>
      <a:lt2>
        <a:srgbClr val="EBEDF5"/>
      </a:lt2>
      <a:accent1>
        <a:srgbClr val="00EEAE"/>
      </a:accent1>
      <a:accent2>
        <a:srgbClr val="5A6978"/>
      </a:accent2>
      <a:accent3>
        <a:srgbClr val="009681"/>
      </a:accent3>
      <a:accent4>
        <a:srgbClr val="55206E"/>
      </a:accent4>
      <a:accent5>
        <a:srgbClr val="8E99A8"/>
      </a:accent5>
      <a:accent6>
        <a:srgbClr val="1931E3"/>
      </a:accent6>
      <a:hlink>
        <a:srgbClr val="55206E"/>
      </a:hlink>
      <a:folHlink>
        <a:srgbClr val="55206E"/>
      </a:folHlink>
    </a:clrScheme>
    <a:fontScheme name="Gainwell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ainwell Effects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12700" cap="sq" cmpd="sng" algn="ctr">
          <a:solidFill>
            <a:schemeClr val="phClr"/>
          </a:solidFill>
          <a:prstDash val="solid"/>
        </a:ln>
        <a:ln w="12700" cap="sq" cmpd="sng" algn="ctr">
          <a:solidFill>
            <a:schemeClr val="phClr"/>
          </a:solidFill>
          <a:prstDash val="solid"/>
        </a:ln>
        <a:ln w="12700" cap="sq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127000" dist="63500" dir="2700000" algn="b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spDef>
      <a:spPr>
        <a:ln>
          <a:noFill/>
        </a:ln>
      </a:spPr>
      <a:bodyPr/>
      <a:lstStyle>
        <a:defPPr algn="ctr">
          <a:lnSpc>
            <a:spcPct val="100000"/>
          </a:lnSpc>
          <a:defRPr sz="1800"/>
        </a:defPPr>
      </a:lstStyle>
      <a:style>
        <a:lnRef idx="0">
          <a:schemeClr val="accent1"/>
        </a:lnRef>
        <a:fillRef idx="1">
          <a:schemeClr val="accent1"/>
        </a:fillRef>
        <a:effectRef idx="0">
          <a:srgbClr val="000000"/>
        </a:effectRef>
        <a:fontRef idx="minor">
          <a:schemeClr val="dk1"/>
        </a:fontRef>
      </a:style>
    </a:spDef>
    <a:lnDef>
      <a:spPr>
        <a:ln w="28575" cap="rnd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rgbClr val="000000"/>
        </a:effectRef>
        <a:fontRef idx="minor">
          <a:schemeClr val="dk1"/>
        </a:fontRef>
      </a:style>
    </a:lnDef>
    <a:txDef>
      <a:spPr>
        <a:noFill/>
      </a:spPr>
      <a:bodyPr wrap="square" lIns="0" tIns="0" rIns="0" bIns="0" rtlCol="0">
        <a:noAutofit/>
      </a:bodyPr>
      <a:lstStyle>
        <a:defPPr marL="182880" indent="-182880">
          <a:lnSpc>
            <a:spcPct val="100000"/>
          </a:lnSpc>
          <a:spcBef>
            <a:spcPts val="1200"/>
          </a:spcBef>
          <a:buSzPct val="100000"/>
          <a:buFont typeface="Arial"/>
          <a:buChar char="•"/>
          <a:defRPr sz="1800"/>
        </a:defPPr>
      </a:lstStyle>
    </a:txDef>
  </a:objectDefaults>
  <a:extraClrSchemeLst/>
  <a:custClrLst>
    <a:custClr name="White">
      <a:srgbClr val="FFFFFF"/>
    </a:custClr>
    <a:custClr name="Vibrant Green">
      <a:srgbClr val="00EEAE"/>
    </a:custClr>
    <a:custClr name="Soft Black">
      <a:srgbClr val="2B3A44"/>
    </a:custClr>
    <a:custClr name="Gray 1">
      <a:srgbClr val="EBEDF5"/>
    </a:custClr>
    <a:custClr name="Gray 2">
      <a:srgbClr val="C2C6D2"/>
    </a:custClr>
    <a:custClr name="Gray 3">
      <a:srgbClr val="8E99A8"/>
    </a:custClr>
    <a:custClr name="Gray 4">
      <a:srgbClr val="5A6978"/>
    </a:custClr>
    <a:custClr name="Dark Green">
      <a:srgbClr val="009681"/>
    </a:custClr>
    <a:custClr name="Purple">
      <a:srgbClr val="55206E"/>
    </a:custClr>
    <a:custClr name="Blue">
      <a:srgbClr val="1931E3"/>
    </a:custClr>
  </a:custClrLst>
  <a:extLst>
    <a:ext uri="{05A4C25C-085E-4340-85A3-A5531E510DB2}">
      <thm15:themeFamily xmlns:thm15="http://schemas.microsoft.com/office/thememl/2012/main" name="Gainwell PowerPoint 16x9 17Jul2020" id="{2A252970-6B77-4B46-94A9-606FC9E2618F}" vid="{7425CE65-00B1-4E5C-8D7D-D2A18DA79EA4}"/>
    </a:ext>
  </a:extLst>
</a:theme>
</file>

<file path=ppt/theme/theme4.xml><?xml version="1.0" encoding="utf-8"?>
<a:theme xmlns:a="http://schemas.openxmlformats.org/drawingml/2006/main" name="Office Theme">
  <a:themeElements>
    <a:clrScheme name="HPE">
      <a:dk1>
        <a:sysClr val="windowText" lastClr="000000"/>
      </a:dk1>
      <a:lt1>
        <a:sysClr val="window" lastClr="FFFFFF"/>
      </a:lt1>
      <a:dk2>
        <a:srgbClr val="425563"/>
      </a:dk2>
      <a:lt2>
        <a:srgbClr val="C6C9CA"/>
      </a:lt2>
      <a:accent1>
        <a:srgbClr val="425563"/>
      </a:accent1>
      <a:accent2>
        <a:srgbClr val="2AD2C9"/>
      </a:accent2>
      <a:accent3>
        <a:srgbClr val="FF8D6D"/>
      </a:accent3>
      <a:accent4>
        <a:srgbClr val="5B4767"/>
      </a:accent4>
      <a:accent5>
        <a:srgbClr val="617D78"/>
      </a:accent5>
      <a:accent6>
        <a:srgbClr val="C6C9CA"/>
      </a:accent6>
      <a:hlink>
        <a:srgbClr val="617D78"/>
      </a:hlink>
      <a:folHlink>
        <a:srgbClr val="87878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ltGray">
        <a:solidFill>
          <a:schemeClr val="accent1"/>
        </a:solidFill>
        <a:ln w="19050">
          <a:solidFill>
            <a:schemeClr val="accent1"/>
          </a:solidFill>
        </a:ln>
      </a:spPr>
      <a:bodyPr rtlCol="0" anchor="ctr"/>
      <a:lstStyle>
        <a:defPPr algn="ctr">
          <a:lnSpc>
            <a:spcPct val="90000"/>
          </a:lnSpc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>
          <a:lnSpc>
            <a:spcPct val="90000"/>
          </a:lnSpc>
          <a:defRPr/>
        </a:defPPr>
      </a:lstStyle>
    </a:txDef>
  </a:objectDefaults>
  <a:extraClrSchemeLst/>
  <a:custClrLst>
    <a:custClr name="135|123|117">
      <a:srgbClr val="877B75"/>
    </a:custClr>
    <a:custClr name="135|135|135">
      <a:srgbClr val="878787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HPE">
      <a:dk1>
        <a:sysClr val="windowText" lastClr="000000"/>
      </a:dk1>
      <a:lt1>
        <a:sysClr val="window" lastClr="FFFFFF"/>
      </a:lt1>
      <a:dk2>
        <a:srgbClr val="425563"/>
      </a:dk2>
      <a:lt2>
        <a:srgbClr val="C6C9CA"/>
      </a:lt2>
      <a:accent1>
        <a:srgbClr val="425563"/>
      </a:accent1>
      <a:accent2>
        <a:srgbClr val="2AD2C9"/>
      </a:accent2>
      <a:accent3>
        <a:srgbClr val="FF8D6D"/>
      </a:accent3>
      <a:accent4>
        <a:srgbClr val="5B4767"/>
      </a:accent4>
      <a:accent5>
        <a:srgbClr val="617D78"/>
      </a:accent5>
      <a:accent6>
        <a:srgbClr val="C6C9CA"/>
      </a:accent6>
      <a:hlink>
        <a:srgbClr val="617D78"/>
      </a:hlink>
      <a:folHlink>
        <a:srgbClr val="87878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ltGray">
        <a:solidFill>
          <a:schemeClr val="accent1"/>
        </a:solidFill>
        <a:ln w="19050">
          <a:solidFill>
            <a:schemeClr val="accent1"/>
          </a:solidFill>
        </a:ln>
      </a:spPr>
      <a:bodyPr rtlCol="0" anchor="ctr"/>
      <a:lstStyle>
        <a:defPPr algn="ctr">
          <a:lnSpc>
            <a:spcPct val="90000"/>
          </a:lnSpc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>
          <a:lnSpc>
            <a:spcPct val="90000"/>
          </a:lnSpc>
          <a:defRPr/>
        </a:defPPr>
      </a:lstStyle>
    </a:txDef>
  </a:objectDefaults>
  <a:extraClrSchemeLst/>
  <a:custClrLst>
    <a:custClr name="135|123|117">
      <a:srgbClr val="877B75"/>
    </a:custClr>
    <a:custClr name="135|135|135">
      <a:srgbClr val="878787"/>
    </a:custClr>
  </a:custClr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5104308351FC4296318B0A32D3FCBF" ma:contentTypeVersion="10" ma:contentTypeDescription="Create a new document." ma:contentTypeScope="" ma:versionID="591be31784108d9bb590b1a45dc34e87">
  <xsd:schema xmlns:xsd="http://www.w3.org/2001/XMLSchema" xmlns:xs="http://www.w3.org/2001/XMLSchema" xmlns:p="http://schemas.microsoft.com/office/2006/metadata/properties" xmlns:ns3="c6aaa1ed-3b94-4f38-8bea-77d6fdc3bee3" targetNamespace="http://schemas.microsoft.com/office/2006/metadata/properties" ma:root="true" ma:fieldsID="c884000f162d5700261dc459135036d7" ns3:_="">
    <xsd:import namespace="c6aaa1ed-3b94-4f38-8bea-77d6fdc3bee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aaa1ed-3b94-4f38-8bea-77d6fdc3be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F7DF2C9-C978-4536-BB4A-18E8BACDDB02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c6aaa1ed-3b94-4f38-8bea-77d6fdc3bee3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CCBD223-C536-440E-98D0-43FF2A7531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6aaa1ed-3b94-4f38-8bea-77d6fdc3be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D70EE1B-CAC5-4B56-B963-80A3309DD9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14309</TotalTime>
  <Words>539</Words>
  <Application>Microsoft Office PowerPoint</Application>
  <PresentationFormat>Widescreen</PresentationFormat>
  <Paragraphs>82</Paragraphs>
  <Slides>28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arial</vt:lpstr>
      <vt:lpstr>HP_Standard_Arial_16x9</vt:lpstr>
      <vt:lpstr>HP_Standard_Arial_16x9</vt:lpstr>
      <vt:lpstr>Gainwell</vt:lpstr>
      <vt:lpstr>Provider Revalidation Process</vt:lpstr>
      <vt:lpstr>GAMMIS Login</vt:lpstr>
      <vt:lpstr>Provider Revalidation Process</vt:lpstr>
      <vt:lpstr>Provider Revalidation Application</vt:lpstr>
      <vt:lpstr>Provider Revalidation Application (continued)</vt:lpstr>
      <vt:lpstr>Provider Revalidation Application (continued)</vt:lpstr>
      <vt:lpstr>Provider Revalidation Service Location Address Panel</vt:lpstr>
      <vt:lpstr>Provider Revalidation Service Location Address Panel</vt:lpstr>
      <vt:lpstr>Provider Revalidation Application (continued)</vt:lpstr>
      <vt:lpstr>Provider Revalidation Process</vt:lpstr>
      <vt:lpstr>Application Search Panel</vt:lpstr>
      <vt:lpstr>Disclosure of Ownership</vt:lpstr>
      <vt:lpstr>Disclosure of Ownership</vt:lpstr>
      <vt:lpstr>Disclosure of Ownership and Control Interest Statement –Managing Employees</vt:lpstr>
      <vt:lpstr>Disclosure of Ownership and Control Interest Statement –Managing Employees</vt:lpstr>
      <vt:lpstr>Disclosure of Ownership and Control Interest Statement – Ownership in Subcontractors</vt:lpstr>
      <vt:lpstr>History</vt:lpstr>
      <vt:lpstr>History CVO</vt:lpstr>
      <vt:lpstr>DOCO</vt:lpstr>
      <vt:lpstr>Documents Required</vt:lpstr>
      <vt:lpstr>Documents Required (continued)</vt:lpstr>
      <vt:lpstr>Documents Required (continued)</vt:lpstr>
      <vt:lpstr>Policy Attestation</vt:lpstr>
      <vt:lpstr>Attestation Statement</vt:lpstr>
      <vt:lpstr>Statement of Participation</vt:lpstr>
      <vt:lpstr>Application not Submitted</vt:lpstr>
      <vt:lpstr>Successfully Submitted</vt:lpstr>
      <vt:lpstr>Thank you!</vt:lpstr>
    </vt:vector>
  </TitlesOfParts>
  <Company>Hewlett 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slide</dc:title>
  <dc:creator>Clayton, Stanfinie</dc:creator>
  <cp:lastModifiedBy>Nicole Rexer</cp:lastModifiedBy>
  <cp:revision>214</cp:revision>
  <cp:lastPrinted>2023-09-06T20:04:15Z</cp:lastPrinted>
  <dcterms:created xsi:type="dcterms:W3CDTF">2015-10-30T19:34:00Z</dcterms:created>
  <dcterms:modified xsi:type="dcterms:W3CDTF">2023-09-12T12:52:13Z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2289701</vt:lpwstr>
  </property>
  <property fmtid="{D5CDD505-2E9C-101B-9397-08002B2CF9AE}" pid="3" name="NXPowerLiteSettings">
    <vt:lpwstr>B74006B004C800</vt:lpwstr>
  </property>
  <property fmtid="{D5CDD505-2E9C-101B-9397-08002B2CF9AE}" pid="4" name="NXPowerLiteVersion">
    <vt:lpwstr>D6.0.7</vt:lpwstr>
  </property>
  <property fmtid="{D5CDD505-2E9C-101B-9397-08002B2CF9AE}" pid="5" name="ContentTypeId">
    <vt:lpwstr>0x010100E65104308351FC4296318B0A32D3FCBF</vt:lpwstr>
  </property>
</Properties>
</file>